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6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2" r:id="rId4"/>
    <p:sldMasterId id="2147483691" r:id="rId5"/>
    <p:sldMasterId id="2147483704" r:id="rId6"/>
    <p:sldMasterId id="2147483713" r:id="rId7"/>
  </p:sldMasterIdLst>
  <p:notesMasterIdLst>
    <p:notesMasterId r:id="rId19"/>
  </p:notesMasterIdLst>
  <p:sldIdLst>
    <p:sldId id="275" r:id="rId8"/>
    <p:sldId id="294" r:id="rId9"/>
    <p:sldId id="292" r:id="rId10"/>
    <p:sldId id="262" r:id="rId11"/>
    <p:sldId id="879" r:id="rId12"/>
    <p:sldId id="331" r:id="rId13"/>
    <p:sldId id="880" r:id="rId14"/>
    <p:sldId id="268" r:id="rId15"/>
    <p:sldId id="261" r:id="rId16"/>
    <p:sldId id="881" r:id="rId17"/>
    <p:sldId id="88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мирнова Анастасия Эдуардовна" initials="САЭ" lastIdx="1" clrIdx="0">
    <p:extLst>
      <p:ext uri="{19B8F6BF-5375-455C-9EA6-DF929625EA0E}">
        <p15:presenceInfo xmlns:p15="http://schemas.microsoft.com/office/powerpoint/2012/main" userId="Смирнова Анастасия Эдуардовн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7F7F"/>
    <a:srgbClr val="0074C0"/>
    <a:srgbClr val="0075BD"/>
    <a:srgbClr val="AFABAB"/>
    <a:srgbClr val="71C2FF"/>
    <a:srgbClr val="6699FF"/>
    <a:srgbClr val="0066FF"/>
    <a:srgbClr val="47B4F7"/>
    <a:srgbClr val="097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9F820-351D-4CAD-BBA6-DD58CDC29730}" type="datetimeFigureOut">
              <a:rPr lang="ru-RU" smtClean="0"/>
              <a:t>18.04.2022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E7256-F919-49C3-B24D-0FBAADAD165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5094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E7256-F919-49C3-B24D-0FBAADAD165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4635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E7256-F919-49C3-B24D-0FBAADAD1658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0086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E7256-F919-49C3-B24D-0FBAADAD1658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8647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E7256-F919-49C3-B24D-0FBAADAD1658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0964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AF0763-687B-4136-908D-5EDE768E9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0014E92-0265-4D0E-A715-5399BEAF4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2997F0-45A8-4F83-855F-044E00B0D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AAC1B-6B39-464E-B771-80A6916D75C1}" type="datetimeFigureOut">
              <a:rPr lang="ru-RU" smtClean="0"/>
              <a:t>18.04.2022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A01A7E-FF37-4D7B-BA40-F02A3A94C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B37C77-CA8D-4EF4-8C3B-26D74244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028FD-3603-4386-8BF3-93D850BF73F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7465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214A1-2C17-431F-9F62-02B56234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EBEB309-6352-47BD-AEEF-740637CF4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F8C686-0DF1-459D-9B43-FB3520927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AAC1B-6B39-464E-B771-80A6916D75C1}" type="datetimeFigureOut">
              <a:rPr lang="ru-RU" smtClean="0"/>
              <a:t>18.04.2022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0BA557-AC63-4FD6-8BAF-4CB49D6CE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A6BBB1-74A7-4BAD-870B-F4A0E2D2B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028FD-3603-4386-8BF3-93D850BF73F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657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28372A6-46A1-4DFD-AA2F-823772C2BF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070030D-D5E3-4E26-B8A2-18337DEF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46CEC1-CCEA-40D9-B97E-3CDBE707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AAC1B-6B39-464E-B771-80A6916D75C1}" type="datetimeFigureOut">
              <a:rPr lang="ru-RU" smtClean="0"/>
              <a:t>18.04.2022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EA76E4-69CA-438F-BD4E-2C9B5EF67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0BF76A-CE42-4014-8EEE-78D369524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028FD-3603-4386-8BF3-93D850BF73F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0873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733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460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905256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83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6452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9052560" cy="36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68143" y="395671"/>
            <a:ext cx="6070612" cy="6102349"/>
            <a:chOff x="776288" y="755651"/>
            <a:chExt cx="2125663" cy="2136776"/>
          </a:xfrm>
          <a:solidFill>
            <a:schemeClr val="bg1">
              <a:alpha val="10000"/>
            </a:schemeClr>
          </a:solid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1447801" y="1116014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4 w 83"/>
                <a:gd name="T5" fmla="*/ 4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5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49388" y="1114426"/>
              <a:ext cx="74613" cy="77788"/>
            </a:xfrm>
            <a:custGeom>
              <a:avLst/>
              <a:gdLst>
                <a:gd name="T0" fmla="*/ 18 w 79"/>
                <a:gd name="T1" fmla="*/ 79 h 84"/>
                <a:gd name="T2" fmla="*/ 75 w 79"/>
                <a:gd name="T3" fmla="*/ 18 h 84"/>
                <a:gd name="T4" fmla="*/ 75 w 79"/>
                <a:gd name="T5" fmla="*/ 4 h 84"/>
                <a:gd name="T6" fmla="*/ 61 w 79"/>
                <a:gd name="T7" fmla="*/ 5 h 84"/>
                <a:gd name="T8" fmla="*/ 4 w 79"/>
                <a:gd name="T9" fmla="*/ 66 h 84"/>
                <a:gd name="T10" fmla="*/ 4 w 79"/>
                <a:gd name="T11" fmla="*/ 80 h 84"/>
                <a:gd name="T12" fmla="*/ 18 w 79"/>
                <a:gd name="T13" fmla="*/ 7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4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0" y="76"/>
                    <a:pt x="4" y="80"/>
                  </a:cubicBezTo>
                  <a:cubicBezTo>
                    <a:pt x="8" y="84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514476" y="1936751"/>
              <a:ext cx="76200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516063" y="1935164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19151" y="2395539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3 w 83"/>
                <a:gd name="T5" fmla="*/ 5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6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1"/>
                    <a:pt x="3" y="5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5" y="80"/>
                    <a:pt x="79" y="76"/>
                  </a:cubicBezTo>
                  <a:cubicBezTo>
                    <a:pt x="83" y="72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820738" y="2393951"/>
              <a:ext cx="74613" cy="77788"/>
            </a:xfrm>
            <a:custGeom>
              <a:avLst/>
              <a:gdLst>
                <a:gd name="T0" fmla="*/ 18 w 79"/>
                <a:gd name="T1" fmla="*/ 78 h 83"/>
                <a:gd name="T2" fmla="*/ 75 w 79"/>
                <a:gd name="T3" fmla="*/ 17 h 83"/>
                <a:gd name="T4" fmla="*/ 75 w 79"/>
                <a:gd name="T5" fmla="*/ 3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8"/>
                  </a:moveTo>
                  <a:cubicBezTo>
                    <a:pt x="75" y="17"/>
                    <a:pt x="75" y="17"/>
                    <a:pt x="75" y="17"/>
                  </a:cubicBezTo>
                  <a:cubicBezTo>
                    <a:pt x="79" y="13"/>
                    <a:pt x="79" y="7"/>
                    <a:pt x="75" y="3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2"/>
                    <a:pt x="18" y="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93751" y="1038226"/>
              <a:ext cx="77788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96926" y="1036639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824163" y="1116014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5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825751" y="1112839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151063" y="1406526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2152651" y="1404939"/>
              <a:ext cx="74613" cy="76200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428876" y="2039939"/>
              <a:ext cx="77788" cy="76200"/>
            </a:xfrm>
            <a:custGeom>
              <a:avLst/>
              <a:gdLst>
                <a:gd name="T0" fmla="*/ 79 w 84"/>
                <a:gd name="T1" fmla="*/ 61 h 80"/>
                <a:gd name="T2" fmla="*/ 18 w 84"/>
                <a:gd name="T3" fmla="*/ 4 h 80"/>
                <a:gd name="T4" fmla="*/ 4 w 84"/>
                <a:gd name="T5" fmla="*/ 4 h 80"/>
                <a:gd name="T6" fmla="*/ 5 w 84"/>
                <a:gd name="T7" fmla="*/ 19 h 80"/>
                <a:gd name="T8" fmla="*/ 66 w 84"/>
                <a:gd name="T9" fmla="*/ 76 h 80"/>
                <a:gd name="T10" fmla="*/ 80 w 84"/>
                <a:gd name="T11" fmla="*/ 75 h 80"/>
                <a:gd name="T12" fmla="*/ 79 w 84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1" y="15"/>
                    <a:pt x="5" y="19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70" y="80"/>
                    <a:pt x="76" y="79"/>
                    <a:pt x="80" y="75"/>
                  </a:cubicBezTo>
                  <a:cubicBezTo>
                    <a:pt x="84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2430463" y="2038351"/>
              <a:ext cx="74613" cy="77788"/>
            </a:xfrm>
            <a:custGeom>
              <a:avLst/>
              <a:gdLst>
                <a:gd name="T0" fmla="*/ 19 w 80"/>
                <a:gd name="T1" fmla="*/ 79 h 83"/>
                <a:gd name="T2" fmla="*/ 76 w 80"/>
                <a:gd name="T3" fmla="*/ 18 h 83"/>
                <a:gd name="T4" fmla="*/ 75 w 80"/>
                <a:gd name="T5" fmla="*/ 4 h 83"/>
                <a:gd name="T6" fmla="*/ 61 w 80"/>
                <a:gd name="T7" fmla="*/ 5 h 83"/>
                <a:gd name="T8" fmla="*/ 4 w 80"/>
                <a:gd name="T9" fmla="*/ 66 h 83"/>
                <a:gd name="T10" fmla="*/ 5 w 80"/>
                <a:gd name="T11" fmla="*/ 80 h 83"/>
                <a:gd name="T12" fmla="*/ 19 w 80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3">
                  <a:moveTo>
                    <a:pt x="19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80" y="14"/>
                    <a:pt x="80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1" y="76"/>
                    <a:pt x="5" y="80"/>
                  </a:cubicBezTo>
                  <a:cubicBezTo>
                    <a:pt x="9" y="83"/>
                    <a:pt x="15" y="83"/>
                    <a:pt x="19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2384426" y="2559051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3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4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2386013" y="2555876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3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3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1811338" y="1187451"/>
              <a:ext cx="177800" cy="155575"/>
            </a:xfrm>
            <a:custGeom>
              <a:avLst/>
              <a:gdLst>
                <a:gd name="T0" fmla="*/ 136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4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8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6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4 w 189"/>
                <a:gd name="T45" fmla="*/ 30 h 166"/>
                <a:gd name="T46" fmla="*/ 128 w 189"/>
                <a:gd name="T47" fmla="*/ 88 h 166"/>
                <a:gd name="T48" fmla="*/ 136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4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8" y="166"/>
                    <a:pt x="178" y="166"/>
                    <a:pt x="178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682751" y="2017714"/>
              <a:ext cx="176213" cy="155575"/>
            </a:xfrm>
            <a:custGeom>
              <a:avLst/>
              <a:gdLst>
                <a:gd name="T0" fmla="*/ 137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5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9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7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5 w 189"/>
                <a:gd name="T45" fmla="*/ 30 h 166"/>
                <a:gd name="T46" fmla="*/ 128 w 189"/>
                <a:gd name="T47" fmla="*/ 88 h 166"/>
                <a:gd name="T48" fmla="*/ 137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7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5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7" y="83"/>
                    <a:pt x="137" y="83"/>
                    <a:pt x="137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7" y="83"/>
                    <a:pt x="137" y="83"/>
                    <a:pt x="137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133601" y="2273301"/>
              <a:ext cx="174625" cy="155575"/>
            </a:xfrm>
            <a:custGeom>
              <a:avLst/>
              <a:gdLst>
                <a:gd name="T0" fmla="*/ 136 w 188"/>
                <a:gd name="T1" fmla="*/ 83 h 166"/>
                <a:gd name="T2" fmla="*/ 145 w 188"/>
                <a:gd name="T3" fmla="*/ 78 h 166"/>
                <a:gd name="T4" fmla="*/ 103 w 188"/>
                <a:gd name="T5" fmla="*/ 5 h 166"/>
                <a:gd name="T6" fmla="*/ 94 w 188"/>
                <a:gd name="T7" fmla="*/ 0 h 166"/>
                <a:gd name="T8" fmla="*/ 85 w 188"/>
                <a:gd name="T9" fmla="*/ 5 h 166"/>
                <a:gd name="T10" fmla="*/ 43 w 188"/>
                <a:gd name="T11" fmla="*/ 78 h 166"/>
                <a:gd name="T12" fmla="*/ 1 w 188"/>
                <a:gd name="T13" fmla="*/ 151 h 166"/>
                <a:gd name="T14" fmla="*/ 1 w 188"/>
                <a:gd name="T15" fmla="*/ 161 h 166"/>
                <a:gd name="T16" fmla="*/ 10 w 188"/>
                <a:gd name="T17" fmla="*/ 166 h 166"/>
                <a:gd name="T18" fmla="*/ 94 w 188"/>
                <a:gd name="T19" fmla="*/ 166 h 166"/>
                <a:gd name="T20" fmla="*/ 178 w 188"/>
                <a:gd name="T21" fmla="*/ 165 h 166"/>
                <a:gd name="T22" fmla="*/ 187 w 188"/>
                <a:gd name="T23" fmla="*/ 160 h 166"/>
                <a:gd name="T24" fmla="*/ 187 w 188"/>
                <a:gd name="T25" fmla="*/ 150 h 166"/>
                <a:gd name="T26" fmla="*/ 145 w 188"/>
                <a:gd name="T27" fmla="*/ 78 h 166"/>
                <a:gd name="T28" fmla="*/ 136 w 188"/>
                <a:gd name="T29" fmla="*/ 83 h 166"/>
                <a:gd name="T30" fmla="*/ 127 w 188"/>
                <a:gd name="T31" fmla="*/ 88 h 166"/>
                <a:gd name="T32" fmla="*/ 161 w 188"/>
                <a:gd name="T33" fmla="*/ 145 h 166"/>
                <a:gd name="T34" fmla="*/ 94 w 188"/>
                <a:gd name="T35" fmla="*/ 146 h 166"/>
                <a:gd name="T36" fmla="*/ 27 w 188"/>
                <a:gd name="T37" fmla="*/ 146 h 166"/>
                <a:gd name="T38" fmla="*/ 61 w 188"/>
                <a:gd name="T39" fmla="*/ 88 h 166"/>
                <a:gd name="T40" fmla="*/ 94 w 188"/>
                <a:gd name="T41" fmla="*/ 30 h 166"/>
                <a:gd name="T42" fmla="*/ 127 w 188"/>
                <a:gd name="T43" fmla="*/ 88 h 166"/>
                <a:gd name="T44" fmla="*/ 136 w 188"/>
                <a:gd name="T45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8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7" y="0"/>
                    <a:pt x="94" y="0"/>
                  </a:cubicBezTo>
                  <a:cubicBezTo>
                    <a:pt x="90" y="0"/>
                    <a:pt x="87" y="2"/>
                    <a:pt x="85" y="5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0" y="154"/>
                    <a:pt x="0" y="157"/>
                    <a:pt x="1" y="161"/>
                  </a:cubicBezTo>
                  <a:cubicBezTo>
                    <a:pt x="3" y="164"/>
                    <a:pt x="7" y="166"/>
                    <a:pt x="10" y="166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1" y="165"/>
                    <a:pt x="185" y="164"/>
                    <a:pt x="187" y="160"/>
                  </a:cubicBezTo>
                  <a:cubicBezTo>
                    <a:pt x="188" y="157"/>
                    <a:pt x="188" y="154"/>
                    <a:pt x="187" y="150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378076" y="1743076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0 w 183"/>
                <a:gd name="T3" fmla="*/ 95 h 184"/>
                <a:gd name="T4" fmla="*/ 182 w 183"/>
                <a:gd name="T5" fmla="*/ 14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3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0 w 183"/>
                <a:gd name="T29" fmla="*/ 95 h 184"/>
                <a:gd name="T30" fmla="*/ 160 w 183"/>
                <a:gd name="T31" fmla="*/ 95 h 184"/>
                <a:gd name="T32" fmla="*/ 151 w 183"/>
                <a:gd name="T33" fmla="*/ 92 h 184"/>
                <a:gd name="T34" fmla="*/ 141 w 183"/>
                <a:gd name="T35" fmla="*/ 90 h 184"/>
                <a:gd name="T36" fmla="*/ 124 w 183"/>
                <a:gd name="T37" fmla="*/ 154 h 184"/>
                <a:gd name="T38" fmla="*/ 77 w 183"/>
                <a:gd name="T39" fmla="*/ 107 h 184"/>
                <a:gd name="T40" fmla="*/ 77 w 183"/>
                <a:gd name="T41" fmla="*/ 107 h 184"/>
                <a:gd name="T42" fmla="*/ 30 w 183"/>
                <a:gd name="T43" fmla="*/ 60 h 184"/>
                <a:gd name="T44" fmla="*/ 94 w 183"/>
                <a:gd name="T45" fmla="*/ 42 h 184"/>
                <a:gd name="T46" fmla="*/ 158 w 183"/>
                <a:gd name="T47" fmla="*/ 25 h 184"/>
                <a:gd name="T48" fmla="*/ 141 w 183"/>
                <a:gd name="T49" fmla="*/ 90 h 184"/>
                <a:gd name="T50" fmla="*/ 141 w 183"/>
                <a:gd name="T51" fmla="*/ 90 h 184"/>
                <a:gd name="T52" fmla="*/ 151 w 183"/>
                <a:gd name="T5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0" y="95"/>
                    <a:pt x="160" y="95"/>
                    <a:pt x="160" y="95"/>
                  </a:cubicBezTo>
                  <a:cubicBezTo>
                    <a:pt x="182" y="14"/>
                    <a:pt x="182" y="14"/>
                    <a:pt x="182" y="14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4" y="46"/>
                    <a:pt x="2" y="49"/>
                    <a:pt x="1" y="52"/>
                  </a:cubicBezTo>
                  <a:cubicBezTo>
                    <a:pt x="0" y="55"/>
                    <a:pt x="1" y="59"/>
                    <a:pt x="3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8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1087438" y="863601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1 w 183"/>
                <a:gd name="T3" fmla="*/ 95 h 184"/>
                <a:gd name="T4" fmla="*/ 182 w 183"/>
                <a:gd name="T5" fmla="*/ 13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4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1 w 183"/>
                <a:gd name="T29" fmla="*/ 95 h 184"/>
                <a:gd name="T30" fmla="*/ 151 w 183"/>
                <a:gd name="T31" fmla="*/ 92 h 184"/>
                <a:gd name="T32" fmla="*/ 141 w 183"/>
                <a:gd name="T33" fmla="*/ 89 h 184"/>
                <a:gd name="T34" fmla="*/ 124 w 183"/>
                <a:gd name="T35" fmla="*/ 154 h 184"/>
                <a:gd name="T36" fmla="*/ 77 w 183"/>
                <a:gd name="T37" fmla="*/ 107 h 184"/>
                <a:gd name="T38" fmla="*/ 77 w 183"/>
                <a:gd name="T39" fmla="*/ 107 h 184"/>
                <a:gd name="T40" fmla="*/ 30 w 183"/>
                <a:gd name="T41" fmla="*/ 60 h 184"/>
                <a:gd name="T42" fmla="*/ 94 w 183"/>
                <a:gd name="T43" fmla="*/ 42 h 184"/>
                <a:gd name="T44" fmla="*/ 159 w 183"/>
                <a:gd name="T45" fmla="*/ 25 h 184"/>
                <a:gd name="T46" fmla="*/ 141 w 183"/>
                <a:gd name="T47" fmla="*/ 89 h 184"/>
                <a:gd name="T48" fmla="*/ 151 w 183"/>
                <a:gd name="T49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1" y="95"/>
                    <a:pt x="161" y="95"/>
                    <a:pt x="161" y="95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4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5" y="46"/>
                    <a:pt x="2" y="48"/>
                    <a:pt x="1" y="52"/>
                  </a:cubicBezTo>
                  <a:cubicBezTo>
                    <a:pt x="0" y="55"/>
                    <a:pt x="1" y="59"/>
                    <a:pt x="4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9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033463" y="2501901"/>
              <a:ext cx="171450" cy="169863"/>
            </a:xfrm>
            <a:custGeom>
              <a:avLst/>
              <a:gdLst>
                <a:gd name="T0" fmla="*/ 151 w 183"/>
                <a:gd name="T1" fmla="*/ 92 h 183"/>
                <a:gd name="T2" fmla="*/ 160 w 183"/>
                <a:gd name="T3" fmla="*/ 94 h 183"/>
                <a:gd name="T4" fmla="*/ 182 w 183"/>
                <a:gd name="T5" fmla="*/ 13 h 183"/>
                <a:gd name="T6" fmla="*/ 179 w 183"/>
                <a:gd name="T7" fmla="*/ 3 h 183"/>
                <a:gd name="T8" fmla="*/ 170 w 183"/>
                <a:gd name="T9" fmla="*/ 1 h 183"/>
                <a:gd name="T10" fmla="*/ 89 w 183"/>
                <a:gd name="T11" fmla="*/ 23 h 183"/>
                <a:gd name="T12" fmla="*/ 8 w 183"/>
                <a:gd name="T13" fmla="*/ 44 h 183"/>
                <a:gd name="T14" fmla="*/ 1 w 183"/>
                <a:gd name="T15" fmla="*/ 52 h 183"/>
                <a:gd name="T16" fmla="*/ 3 w 183"/>
                <a:gd name="T17" fmla="*/ 61 h 183"/>
                <a:gd name="T18" fmla="*/ 63 w 183"/>
                <a:gd name="T19" fmla="*/ 120 h 183"/>
                <a:gd name="T20" fmla="*/ 122 w 183"/>
                <a:gd name="T21" fmla="*/ 180 h 183"/>
                <a:gd name="T22" fmla="*/ 132 w 183"/>
                <a:gd name="T23" fmla="*/ 182 h 183"/>
                <a:gd name="T24" fmla="*/ 139 w 183"/>
                <a:gd name="T25" fmla="*/ 175 h 183"/>
                <a:gd name="T26" fmla="*/ 160 w 183"/>
                <a:gd name="T27" fmla="*/ 94 h 183"/>
                <a:gd name="T28" fmla="*/ 151 w 183"/>
                <a:gd name="T29" fmla="*/ 92 h 183"/>
                <a:gd name="T30" fmla="*/ 141 w 183"/>
                <a:gd name="T31" fmla="*/ 89 h 183"/>
                <a:gd name="T32" fmla="*/ 124 w 183"/>
                <a:gd name="T33" fmla="*/ 153 h 183"/>
                <a:gd name="T34" fmla="*/ 77 w 183"/>
                <a:gd name="T35" fmla="*/ 106 h 183"/>
                <a:gd name="T36" fmla="*/ 30 w 183"/>
                <a:gd name="T37" fmla="*/ 59 h 183"/>
                <a:gd name="T38" fmla="*/ 94 w 183"/>
                <a:gd name="T39" fmla="*/ 42 h 183"/>
                <a:gd name="T40" fmla="*/ 158 w 183"/>
                <a:gd name="T41" fmla="*/ 25 h 183"/>
                <a:gd name="T42" fmla="*/ 141 w 183"/>
                <a:gd name="T43" fmla="*/ 89 h 183"/>
                <a:gd name="T44" fmla="*/ 151 w 183"/>
                <a:gd name="T45" fmla="*/ 9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3" h="183">
                  <a:moveTo>
                    <a:pt x="151" y="92"/>
                  </a:moveTo>
                  <a:cubicBezTo>
                    <a:pt x="160" y="94"/>
                    <a:pt x="160" y="94"/>
                    <a:pt x="160" y="94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79" y="3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4" y="45"/>
                    <a:pt x="2" y="48"/>
                    <a:pt x="1" y="52"/>
                  </a:cubicBezTo>
                  <a:cubicBezTo>
                    <a:pt x="0" y="55"/>
                    <a:pt x="1" y="59"/>
                    <a:pt x="3" y="61"/>
                  </a:cubicBezTo>
                  <a:cubicBezTo>
                    <a:pt x="63" y="120"/>
                    <a:pt x="63" y="120"/>
                    <a:pt x="63" y="120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4" y="182"/>
                    <a:pt x="128" y="183"/>
                    <a:pt x="132" y="182"/>
                  </a:cubicBezTo>
                  <a:cubicBezTo>
                    <a:pt x="135" y="181"/>
                    <a:pt x="138" y="179"/>
                    <a:pt x="139" y="175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520951" y="906464"/>
              <a:ext cx="153988" cy="177800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4 h 189"/>
                <a:gd name="T8" fmla="*/ 160 w 165"/>
                <a:gd name="T9" fmla="*/ 86 h 189"/>
                <a:gd name="T10" fmla="*/ 88 w 165"/>
                <a:gd name="T11" fmla="*/ 44 h 189"/>
                <a:gd name="T12" fmla="*/ 15 w 165"/>
                <a:gd name="T13" fmla="*/ 2 h 189"/>
                <a:gd name="T14" fmla="*/ 5 w 165"/>
                <a:gd name="T15" fmla="*/ 2 h 189"/>
                <a:gd name="T16" fmla="*/ 0 w 165"/>
                <a:gd name="T17" fmla="*/ 11 h 189"/>
                <a:gd name="T18" fmla="*/ 0 w 165"/>
                <a:gd name="T19" fmla="*/ 95 h 189"/>
                <a:gd name="T20" fmla="*/ 0 w 165"/>
                <a:gd name="T21" fmla="*/ 95 h 189"/>
                <a:gd name="T22" fmla="*/ 0 w 165"/>
                <a:gd name="T23" fmla="*/ 179 h 189"/>
                <a:gd name="T24" fmla="*/ 5 w 165"/>
                <a:gd name="T25" fmla="*/ 187 h 189"/>
                <a:gd name="T26" fmla="*/ 15 w 165"/>
                <a:gd name="T27" fmla="*/ 187 h 189"/>
                <a:gd name="T28" fmla="*/ 88 w 165"/>
                <a:gd name="T29" fmla="*/ 145 h 189"/>
                <a:gd name="T30" fmla="*/ 83 w 165"/>
                <a:gd name="T31" fmla="*/ 137 h 189"/>
                <a:gd name="T32" fmla="*/ 78 w 165"/>
                <a:gd name="T33" fmla="*/ 128 h 189"/>
                <a:gd name="T34" fmla="*/ 20 w 165"/>
                <a:gd name="T35" fmla="*/ 161 h 189"/>
                <a:gd name="T36" fmla="*/ 20 w 165"/>
                <a:gd name="T37" fmla="*/ 95 h 189"/>
                <a:gd name="T38" fmla="*/ 20 w 165"/>
                <a:gd name="T39" fmla="*/ 95 h 189"/>
                <a:gd name="T40" fmla="*/ 20 w 165"/>
                <a:gd name="T41" fmla="*/ 28 h 189"/>
                <a:gd name="T42" fmla="*/ 78 w 165"/>
                <a:gd name="T43" fmla="*/ 61 h 189"/>
                <a:gd name="T44" fmla="*/ 135 w 165"/>
                <a:gd name="T45" fmla="*/ 95 h 189"/>
                <a:gd name="T46" fmla="*/ 78 w 165"/>
                <a:gd name="T47" fmla="*/ 128 h 189"/>
                <a:gd name="T48" fmla="*/ 83 w 165"/>
                <a:gd name="T49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1"/>
                    <a:pt x="165" y="98"/>
                    <a:pt x="165" y="94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5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095376" y="1690689"/>
              <a:ext cx="153988" cy="176213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5 h 189"/>
                <a:gd name="T8" fmla="*/ 160 w 165"/>
                <a:gd name="T9" fmla="*/ 86 h 189"/>
                <a:gd name="T10" fmla="*/ 88 w 165"/>
                <a:gd name="T11" fmla="*/ 44 h 189"/>
                <a:gd name="T12" fmla="*/ 88 w 165"/>
                <a:gd name="T13" fmla="*/ 44 h 189"/>
                <a:gd name="T14" fmla="*/ 15 w 165"/>
                <a:gd name="T15" fmla="*/ 2 h 189"/>
                <a:gd name="T16" fmla="*/ 5 w 165"/>
                <a:gd name="T17" fmla="*/ 2 h 189"/>
                <a:gd name="T18" fmla="*/ 0 w 165"/>
                <a:gd name="T19" fmla="*/ 11 h 189"/>
                <a:gd name="T20" fmla="*/ 0 w 165"/>
                <a:gd name="T21" fmla="*/ 95 h 189"/>
                <a:gd name="T22" fmla="*/ 0 w 165"/>
                <a:gd name="T23" fmla="*/ 95 h 189"/>
                <a:gd name="T24" fmla="*/ 0 w 165"/>
                <a:gd name="T25" fmla="*/ 179 h 189"/>
                <a:gd name="T26" fmla="*/ 5 w 165"/>
                <a:gd name="T27" fmla="*/ 187 h 189"/>
                <a:gd name="T28" fmla="*/ 15 w 165"/>
                <a:gd name="T29" fmla="*/ 187 h 189"/>
                <a:gd name="T30" fmla="*/ 88 w 165"/>
                <a:gd name="T31" fmla="*/ 145 h 189"/>
                <a:gd name="T32" fmla="*/ 83 w 165"/>
                <a:gd name="T33" fmla="*/ 137 h 189"/>
                <a:gd name="T34" fmla="*/ 78 w 165"/>
                <a:gd name="T35" fmla="*/ 128 h 189"/>
                <a:gd name="T36" fmla="*/ 20 w 165"/>
                <a:gd name="T37" fmla="*/ 161 h 189"/>
                <a:gd name="T38" fmla="*/ 20 w 165"/>
                <a:gd name="T39" fmla="*/ 95 h 189"/>
                <a:gd name="T40" fmla="*/ 20 w 165"/>
                <a:gd name="T41" fmla="*/ 95 h 189"/>
                <a:gd name="T42" fmla="*/ 20 w 165"/>
                <a:gd name="T43" fmla="*/ 28 h 189"/>
                <a:gd name="T44" fmla="*/ 78 w 165"/>
                <a:gd name="T45" fmla="*/ 61 h 189"/>
                <a:gd name="T46" fmla="*/ 78 w 165"/>
                <a:gd name="T47" fmla="*/ 61 h 189"/>
                <a:gd name="T48" fmla="*/ 135 w 165"/>
                <a:gd name="T49" fmla="*/ 95 h 189"/>
                <a:gd name="T50" fmla="*/ 78 w 165"/>
                <a:gd name="T51" fmla="*/ 128 h 189"/>
                <a:gd name="T52" fmla="*/ 83 w 165"/>
                <a:gd name="T53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2"/>
                    <a:pt x="165" y="98"/>
                    <a:pt x="165" y="95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6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1944688" y="1620839"/>
              <a:ext cx="136525" cy="138113"/>
            </a:xfrm>
            <a:custGeom>
              <a:avLst/>
              <a:gdLst>
                <a:gd name="T0" fmla="*/ 137 w 147"/>
                <a:gd name="T1" fmla="*/ 73 h 147"/>
                <a:gd name="T2" fmla="*/ 127 w 147"/>
                <a:gd name="T3" fmla="*/ 73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3 h 147"/>
                <a:gd name="T12" fmla="*/ 36 w 147"/>
                <a:gd name="T13" fmla="*/ 35 h 147"/>
                <a:gd name="T14" fmla="*/ 74 w 147"/>
                <a:gd name="T15" fmla="*/ 20 h 147"/>
                <a:gd name="T16" fmla="*/ 111 w 147"/>
                <a:gd name="T17" fmla="*/ 35 h 147"/>
                <a:gd name="T18" fmla="*/ 127 w 147"/>
                <a:gd name="T19" fmla="*/ 73 h 147"/>
                <a:gd name="T20" fmla="*/ 137 w 147"/>
                <a:gd name="T21" fmla="*/ 73 h 147"/>
                <a:gd name="T22" fmla="*/ 147 w 147"/>
                <a:gd name="T23" fmla="*/ 73 h 147"/>
                <a:gd name="T24" fmla="*/ 74 w 147"/>
                <a:gd name="T25" fmla="*/ 0 h 147"/>
                <a:gd name="T26" fmla="*/ 0 w 147"/>
                <a:gd name="T27" fmla="*/ 73 h 147"/>
                <a:gd name="T28" fmla="*/ 74 w 147"/>
                <a:gd name="T29" fmla="*/ 147 h 147"/>
                <a:gd name="T30" fmla="*/ 147 w 147"/>
                <a:gd name="T31" fmla="*/ 73 h 147"/>
                <a:gd name="T32" fmla="*/ 137 w 147"/>
                <a:gd name="T33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3"/>
                  </a:moveTo>
                  <a:cubicBezTo>
                    <a:pt x="127" y="73"/>
                    <a:pt x="127" y="73"/>
                    <a:pt x="127" y="73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5"/>
                  </a:cubicBezTo>
                  <a:cubicBezTo>
                    <a:pt x="121" y="45"/>
                    <a:pt x="127" y="58"/>
                    <a:pt x="127" y="73"/>
                  </a:cubicBezTo>
                  <a:cubicBezTo>
                    <a:pt x="137" y="73"/>
                    <a:pt x="137" y="73"/>
                    <a:pt x="137" y="73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3"/>
                  </a:cubicBezTo>
                  <a:cubicBezTo>
                    <a:pt x="137" y="73"/>
                    <a:pt x="137" y="73"/>
                    <a:pt x="137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643063" y="955676"/>
              <a:ext cx="138113" cy="139700"/>
            </a:xfrm>
            <a:custGeom>
              <a:avLst/>
              <a:gdLst>
                <a:gd name="T0" fmla="*/ 138 w 148"/>
                <a:gd name="T1" fmla="*/ 74 h 148"/>
                <a:gd name="T2" fmla="*/ 128 w 148"/>
                <a:gd name="T3" fmla="*/ 74 h 148"/>
                <a:gd name="T4" fmla="*/ 112 w 148"/>
                <a:gd name="T5" fmla="*/ 112 h 148"/>
                <a:gd name="T6" fmla="*/ 74 w 148"/>
                <a:gd name="T7" fmla="*/ 128 h 148"/>
                <a:gd name="T8" fmla="*/ 36 w 148"/>
                <a:gd name="T9" fmla="*/ 112 h 148"/>
                <a:gd name="T10" fmla="*/ 20 w 148"/>
                <a:gd name="T11" fmla="*/ 74 h 148"/>
                <a:gd name="T12" fmla="*/ 36 w 148"/>
                <a:gd name="T13" fmla="*/ 36 h 148"/>
                <a:gd name="T14" fmla="*/ 74 w 148"/>
                <a:gd name="T15" fmla="*/ 20 h 148"/>
                <a:gd name="T16" fmla="*/ 112 w 148"/>
                <a:gd name="T17" fmla="*/ 36 h 148"/>
                <a:gd name="T18" fmla="*/ 128 w 148"/>
                <a:gd name="T19" fmla="*/ 74 h 148"/>
                <a:gd name="T20" fmla="*/ 138 w 148"/>
                <a:gd name="T21" fmla="*/ 74 h 148"/>
                <a:gd name="T22" fmla="*/ 148 w 148"/>
                <a:gd name="T23" fmla="*/ 74 h 148"/>
                <a:gd name="T24" fmla="*/ 74 w 148"/>
                <a:gd name="T25" fmla="*/ 0 h 148"/>
                <a:gd name="T26" fmla="*/ 0 w 148"/>
                <a:gd name="T27" fmla="*/ 74 h 148"/>
                <a:gd name="T28" fmla="*/ 74 w 148"/>
                <a:gd name="T29" fmla="*/ 148 h 148"/>
                <a:gd name="T30" fmla="*/ 148 w 148"/>
                <a:gd name="T31" fmla="*/ 74 h 148"/>
                <a:gd name="T32" fmla="*/ 138 w 148"/>
                <a:gd name="T33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" h="148">
                  <a:moveTo>
                    <a:pt x="138" y="74"/>
                  </a:moveTo>
                  <a:cubicBezTo>
                    <a:pt x="128" y="74"/>
                    <a:pt x="128" y="74"/>
                    <a:pt x="128" y="74"/>
                  </a:cubicBezTo>
                  <a:cubicBezTo>
                    <a:pt x="128" y="89"/>
                    <a:pt x="122" y="102"/>
                    <a:pt x="112" y="112"/>
                  </a:cubicBezTo>
                  <a:cubicBezTo>
                    <a:pt x="102" y="122"/>
                    <a:pt x="89" y="128"/>
                    <a:pt x="74" y="128"/>
                  </a:cubicBezTo>
                  <a:cubicBezTo>
                    <a:pt x="59" y="128"/>
                    <a:pt x="46" y="122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38" y="74"/>
                    <a:pt x="138" y="74"/>
                    <a:pt x="138" y="74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15" y="148"/>
                    <a:pt x="148" y="115"/>
                    <a:pt x="148" y="74"/>
                  </a:cubicBezTo>
                  <a:cubicBezTo>
                    <a:pt x="138" y="74"/>
                    <a:pt x="138" y="74"/>
                    <a:pt x="138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681163" y="2713039"/>
              <a:ext cx="138113" cy="136525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1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2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1958976" y="2624139"/>
              <a:ext cx="138113" cy="77788"/>
            </a:xfrm>
            <a:custGeom>
              <a:avLst/>
              <a:gdLst>
                <a:gd name="T0" fmla="*/ 20 w 148"/>
                <a:gd name="T1" fmla="*/ 73 h 83"/>
                <a:gd name="T2" fmla="*/ 36 w 148"/>
                <a:gd name="T3" fmla="*/ 36 h 83"/>
                <a:gd name="T4" fmla="*/ 74 w 148"/>
                <a:gd name="T5" fmla="*/ 20 h 83"/>
                <a:gd name="T6" fmla="*/ 112 w 148"/>
                <a:gd name="T7" fmla="*/ 36 h 83"/>
                <a:gd name="T8" fmla="*/ 128 w 148"/>
                <a:gd name="T9" fmla="*/ 73 h 83"/>
                <a:gd name="T10" fmla="*/ 138 w 148"/>
                <a:gd name="T11" fmla="*/ 83 h 83"/>
                <a:gd name="T12" fmla="*/ 148 w 148"/>
                <a:gd name="T13" fmla="*/ 73 h 83"/>
                <a:gd name="T14" fmla="*/ 74 w 148"/>
                <a:gd name="T15" fmla="*/ 0 h 83"/>
                <a:gd name="T16" fmla="*/ 22 w 148"/>
                <a:gd name="T17" fmla="*/ 21 h 83"/>
                <a:gd name="T18" fmla="*/ 0 w 148"/>
                <a:gd name="T19" fmla="*/ 73 h 83"/>
                <a:gd name="T20" fmla="*/ 10 w 148"/>
                <a:gd name="T21" fmla="*/ 83 h 83"/>
                <a:gd name="T22" fmla="*/ 20 w 148"/>
                <a:gd name="T23" fmla="*/ 73 h 83"/>
                <a:gd name="T24" fmla="*/ 20 w 148"/>
                <a:gd name="T25" fmla="*/ 7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83">
                  <a:moveTo>
                    <a:pt x="20" y="73"/>
                  </a:moveTo>
                  <a:cubicBezTo>
                    <a:pt x="20" y="59"/>
                    <a:pt x="26" y="45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5"/>
                    <a:pt x="128" y="59"/>
                    <a:pt x="128" y="73"/>
                  </a:cubicBezTo>
                  <a:cubicBezTo>
                    <a:pt x="128" y="79"/>
                    <a:pt x="132" y="83"/>
                    <a:pt x="138" y="83"/>
                  </a:cubicBezTo>
                  <a:cubicBezTo>
                    <a:pt x="143" y="83"/>
                    <a:pt x="148" y="79"/>
                    <a:pt x="148" y="73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54" y="0"/>
                    <a:pt x="35" y="8"/>
                    <a:pt x="22" y="21"/>
                  </a:cubicBezTo>
                  <a:cubicBezTo>
                    <a:pt x="9" y="35"/>
                    <a:pt x="0" y="53"/>
                    <a:pt x="0" y="73"/>
                  </a:cubicBezTo>
                  <a:cubicBezTo>
                    <a:pt x="0" y="79"/>
                    <a:pt x="5" y="83"/>
                    <a:pt x="10" y="83"/>
                  </a:cubicBezTo>
                  <a:cubicBezTo>
                    <a:pt x="16" y="83"/>
                    <a:pt x="20" y="79"/>
                    <a:pt x="20" y="73"/>
                  </a:cubicBezTo>
                  <a:cubicBezTo>
                    <a:pt x="20" y="73"/>
                    <a:pt x="20" y="73"/>
                    <a:pt x="20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1484313" y="1709739"/>
              <a:ext cx="138113" cy="77788"/>
            </a:xfrm>
            <a:custGeom>
              <a:avLst/>
              <a:gdLst>
                <a:gd name="T0" fmla="*/ 20 w 148"/>
                <a:gd name="T1" fmla="*/ 74 h 84"/>
                <a:gd name="T2" fmla="*/ 36 w 148"/>
                <a:gd name="T3" fmla="*/ 36 h 84"/>
                <a:gd name="T4" fmla="*/ 74 w 148"/>
                <a:gd name="T5" fmla="*/ 20 h 84"/>
                <a:gd name="T6" fmla="*/ 112 w 148"/>
                <a:gd name="T7" fmla="*/ 36 h 84"/>
                <a:gd name="T8" fmla="*/ 128 w 148"/>
                <a:gd name="T9" fmla="*/ 74 h 84"/>
                <a:gd name="T10" fmla="*/ 138 w 148"/>
                <a:gd name="T11" fmla="*/ 84 h 84"/>
                <a:gd name="T12" fmla="*/ 148 w 148"/>
                <a:gd name="T13" fmla="*/ 74 h 84"/>
                <a:gd name="T14" fmla="*/ 74 w 148"/>
                <a:gd name="T15" fmla="*/ 0 h 84"/>
                <a:gd name="T16" fmla="*/ 0 w 148"/>
                <a:gd name="T17" fmla="*/ 74 h 84"/>
                <a:gd name="T18" fmla="*/ 10 w 148"/>
                <a:gd name="T19" fmla="*/ 84 h 84"/>
                <a:gd name="T20" fmla="*/ 20 w 148"/>
                <a:gd name="T21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84">
                  <a:moveTo>
                    <a:pt x="20" y="74"/>
                  </a:move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28" y="79"/>
                    <a:pt x="132" y="84"/>
                    <a:pt x="138" y="84"/>
                  </a:cubicBezTo>
                  <a:cubicBezTo>
                    <a:pt x="143" y="84"/>
                    <a:pt x="148" y="79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79"/>
                    <a:pt x="5" y="84"/>
                    <a:pt x="10" y="84"/>
                  </a:cubicBezTo>
                  <a:cubicBezTo>
                    <a:pt x="16" y="84"/>
                    <a:pt x="20" y="79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857251" y="1227139"/>
              <a:ext cx="136525" cy="77788"/>
            </a:xfrm>
            <a:custGeom>
              <a:avLst/>
              <a:gdLst>
                <a:gd name="T0" fmla="*/ 20 w 146"/>
                <a:gd name="T1" fmla="*/ 74 h 84"/>
                <a:gd name="T2" fmla="*/ 35 w 146"/>
                <a:gd name="T3" fmla="*/ 36 h 84"/>
                <a:gd name="T4" fmla="*/ 73 w 146"/>
                <a:gd name="T5" fmla="*/ 20 h 84"/>
                <a:gd name="T6" fmla="*/ 111 w 146"/>
                <a:gd name="T7" fmla="*/ 36 h 84"/>
                <a:gd name="T8" fmla="*/ 126 w 146"/>
                <a:gd name="T9" fmla="*/ 74 h 84"/>
                <a:gd name="T10" fmla="*/ 136 w 146"/>
                <a:gd name="T11" fmla="*/ 84 h 84"/>
                <a:gd name="T12" fmla="*/ 146 w 146"/>
                <a:gd name="T13" fmla="*/ 74 h 84"/>
                <a:gd name="T14" fmla="*/ 125 w 146"/>
                <a:gd name="T15" fmla="*/ 22 h 84"/>
                <a:gd name="T16" fmla="*/ 73 w 146"/>
                <a:gd name="T17" fmla="*/ 0 h 84"/>
                <a:gd name="T18" fmla="*/ 21 w 146"/>
                <a:gd name="T19" fmla="*/ 22 h 84"/>
                <a:gd name="T20" fmla="*/ 0 w 146"/>
                <a:gd name="T21" fmla="*/ 74 h 84"/>
                <a:gd name="T22" fmla="*/ 10 w 146"/>
                <a:gd name="T23" fmla="*/ 84 h 84"/>
                <a:gd name="T24" fmla="*/ 20 w 146"/>
                <a:gd name="T25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84">
                  <a:moveTo>
                    <a:pt x="20" y="74"/>
                  </a:moveTo>
                  <a:cubicBezTo>
                    <a:pt x="20" y="59"/>
                    <a:pt x="26" y="46"/>
                    <a:pt x="35" y="36"/>
                  </a:cubicBezTo>
                  <a:cubicBezTo>
                    <a:pt x="45" y="26"/>
                    <a:pt x="58" y="20"/>
                    <a:pt x="73" y="20"/>
                  </a:cubicBezTo>
                  <a:cubicBezTo>
                    <a:pt x="88" y="20"/>
                    <a:pt x="101" y="26"/>
                    <a:pt x="111" y="36"/>
                  </a:cubicBezTo>
                  <a:cubicBezTo>
                    <a:pt x="120" y="46"/>
                    <a:pt x="126" y="59"/>
                    <a:pt x="126" y="74"/>
                  </a:cubicBezTo>
                  <a:cubicBezTo>
                    <a:pt x="126" y="80"/>
                    <a:pt x="131" y="84"/>
                    <a:pt x="136" y="84"/>
                  </a:cubicBezTo>
                  <a:cubicBezTo>
                    <a:pt x="142" y="84"/>
                    <a:pt x="146" y="80"/>
                    <a:pt x="146" y="74"/>
                  </a:cubicBezTo>
                  <a:cubicBezTo>
                    <a:pt x="146" y="54"/>
                    <a:pt x="138" y="35"/>
                    <a:pt x="125" y="22"/>
                  </a:cubicBezTo>
                  <a:cubicBezTo>
                    <a:pt x="112" y="9"/>
                    <a:pt x="93" y="0"/>
                    <a:pt x="73" y="0"/>
                  </a:cubicBezTo>
                  <a:cubicBezTo>
                    <a:pt x="53" y="0"/>
                    <a:pt x="34" y="9"/>
                    <a:pt x="21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80"/>
                    <a:pt x="4" y="84"/>
                    <a:pt x="10" y="84"/>
                  </a:cubicBezTo>
                  <a:cubicBezTo>
                    <a:pt x="15" y="84"/>
                    <a:pt x="20" y="80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298701" y="1265239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5 w 83"/>
                <a:gd name="T3" fmla="*/ 111 h 146"/>
                <a:gd name="T4" fmla="*/ 20 w 83"/>
                <a:gd name="T5" fmla="*/ 73 h 146"/>
                <a:gd name="T6" fmla="*/ 35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8" y="126"/>
                    <a:pt x="45" y="120"/>
                    <a:pt x="35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5" y="35"/>
                  </a:cubicBezTo>
                  <a:cubicBezTo>
                    <a:pt x="45" y="25"/>
                    <a:pt x="58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4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4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65188" y="2654301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6 w 83"/>
                <a:gd name="T3" fmla="*/ 111 h 146"/>
                <a:gd name="T4" fmla="*/ 20 w 83"/>
                <a:gd name="T5" fmla="*/ 73 h 146"/>
                <a:gd name="T6" fmla="*/ 36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9" y="126"/>
                    <a:pt x="45" y="120"/>
                    <a:pt x="36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5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5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1504951" y="760414"/>
              <a:ext cx="77788" cy="138113"/>
            </a:xfrm>
            <a:custGeom>
              <a:avLst/>
              <a:gdLst>
                <a:gd name="T0" fmla="*/ 74 w 84"/>
                <a:gd name="T1" fmla="*/ 127 h 147"/>
                <a:gd name="T2" fmla="*/ 36 w 84"/>
                <a:gd name="T3" fmla="*/ 111 h 147"/>
                <a:gd name="T4" fmla="*/ 20 w 84"/>
                <a:gd name="T5" fmla="*/ 74 h 147"/>
                <a:gd name="T6" fmla="*/ 36 w 84"/>
                <a:gd name="T7" fmla="*/ 36 h 147"/>
                <a:gd name="T8" fmla="*/ 74 w 84"/>
                <a:gd name="T9" fmla="*/ 20 h 147"/>
                <a:gd name="T10" fmla="*/ 84 w 84"/>
                <a:gd name="T11" fmla="*/ 10 h 147"/>
                <a:gd name="T12" fmla="*/ 74 w 84"/>
                <a:gd name="T13" fmla="*/ 0 h 147"/>
                <a:gd name="T14" fmla="*/ 21 w 84"/>
                <a:gd name="T15" fmla="*/ 22 h 147"/>
                <a:gd name="T16" fmla="*/ 0 w 84"/>
                <a:gd name="T17" fmla="*/ 74 h 147"/>
                <a:gd name="T18" fmla="*/ 21 w 84"/>
                <a:gd name="T19" fmla="*/ 125 h 147"/>
                <a:gd name="T20" fmla="*/ 74 w 84"/>
                <a:gd name="T21" fmla="*/ 147 h 147"/>
                <a:gd name="T22" fmla="*/ 84 w 84"/>
                <a:gd name="T23" fmla="*/ 137 h 147"/>
                <a:gd name="T24" fmla="*/ 74 w 84"/>
                <a:gd name="T25" fmla="*/ 12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47">
                  <a:moveTo>
                    <a:pt x="74" y="127"/>
                  </a:move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79" y="20"/>
                    <a:pt x="84" y="16"/>
                    <a:pt x="84" y="10"/>
                  </a:cubicBezTo>
                  <a:cubicBezTo>
                    <a:pt x="84" y="5"/>
                    <a:pt x="79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94"/>
                    <a:pt x="8" y="112"/>
                    <a:pt x="21" y="125"/>
                  </a:cubicBezTo>
                  <a:cubicBezTo>
                    <a:pt x="35" y="139"/>
                    <a:pt x="53" y="147"/>
                    <a:pt x="74" y="147"/>
                  </a:cubicBezTo>
                  <a:cubicBezTo>
                    <a:pt x="79" y="147"/>
                    <a:pt x="84" y="142"/>
                    <a:pt x="84" y="137"/>
                  </a:cubicBezTo>
                  <a:cubicBezTo>
                    <a:pt x="84" y="131"/>
                    <a:pt x="79" y="127"/>
                    <a:pt x="7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835026" y="2085976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2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2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2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9"/>
                    <a:pt x="121" y="102"/>
                    <a:pt x="112" y="112"/>
                  </a:cubicBezTo>
                  <a:cubicBezTo>
                    <a:pt x="102" y="121"/>
                    <a:pt x="89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1" y="46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2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115"/>
                    <a:pt x="33" y="147"/>
                    <a:pt x="74" y="147"/>
                  </a:cubicBezTo>
                  <a:cubicBezTo>
                    <a:pt x="114" y="147"/>
                    <a:pt x="147" y="115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671763" y="2154239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0 w 147"/>
                <a:gd name="T27" fmla="*/ 74 h 147"/>
                <a:gd name="T28" fmla="*/ 74 w 147"/>
                <a:gd name="T29" fmla="*/ 147 h 147"/>
                <a:gd name="T30" fmla="*/ 147 w 147"/>
                <a:gd name="T31" fmla="*/ 74 h 147"/>
                <a:gd name="T32" fmla="*/ 137 w 147"/>
                <a:gd name="T33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625726" y="1265239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2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2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2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2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1287463" y="1323976"/>
              <a:ext cx="136525" cy="136525"/>
            </a:xfrm>
            <a:custGeom>
              <a:avLst/>
              <a:gdLst>
                <a:gd name="T0" fmla="*/ 10 w 146"/>
                <a:gd name="T1" fmla="*/ 10 h 146"/>
                <a:gd name="T2" fmla="*/ 10 w 146"/>
                <a:gd name="T3" fmla="*/ 20 h 146"/>
                <a:gd name="T4" fmla="*/ 126 w 146"/>
                <a:gd name="T5" fmla="*/ 20 h 146"/>
                <a:gd name="T6" fmla="*/ 126 w 146"/>
                <a:gd name="T7" fmla="*/ 126 h 146"/>
                <a:gd name="T8" fmla="*/ 20 w 146"/>
                <a:gd name="T9" fmla="*/ 126 h 146"/>
                <a:gd name="T10" fmla="*/ 20 w 146"/>
                <a:gd name="T11" fmla="*/ 10 h 146"/>
                <a:gd name="T12" fmla="*/ 10 w 146"/>
                <a:gd name="T13" fmla="*/ 10 h 146"/>
                <a:gd name="T14" fmla="*/ 10 w 146"/>
                <a:gd name="T15" fmla="*/ 20 h 146"/>
                <a:gd name="T16" fmla="*/ 10 w 146"/>
                <a:gd name="T17" fmla="*/ 10 h 146"/>
                <a:gd name="T18" fmla="*/ 0 w 146"/>
                <a:gd name="T19" fmla="*/ 10 h 146"/>
                <a:gd name="T20" fmla="*/ 0 w 146"/>
                <a:gd name="T21" fmla="*/ 136 h 146"/>
                <a:gd name="T22" fmla="*/ 3 w 146"/>
                <a:gd name="T23" fmla="*/ 144 h 146"/>
                <a:gd name="T24" fmla="*/ 10 w 146"/>
                <a:gd name="T25" fmla="*/ 146 h 146"/>
                <a:gd name="T26" fmla="*/ 136 w 146"/>
                <a:gd name="T27" fmla="*/ 146 h 146"/>
                <a:gd name="T28" fmla="*/ 143 w 146"/>
                <a:gd name="T29" fmla="*/ 144 h 146"/>
                <a:gd name="T30" fmla="*/ 146 w 146"/>
                <a:gd name="T31" fmla="*/ 136 h 146"/>
                <a:gd name="T32" fmla="*/ 146 w 146"/>
                <a:gd name="T33" fmla="*/ 10 h 146"/>
                <a:gd name="T34" fmla="*/ 143 w 146"/>
                <a:gd name="T35" fmla="*/ 3 h 146"/>
                <a:gd name="T36" fmla="*/ 136 w 146"/>
                <a:gd name="T37" fmla="*/ 0 h 146"/>
                <a:gd name="T38" fmla="*/ 10 w 146"/>
                <a:gd name="T39" fmla="*/ 0 h 146"/>
                <a:gd name="T40" fmla="*/ 3 w 146"/>
                <a:gd name="T41" fmla="*/ 3 h 146"/>
                <a:gd name="T42" fmla="*/ 0 w 146"/>
                <a:gd name="T43" fmla="*/ 10 h 146"/>
                <a:gd name="T44" fmla="*/ 10 w 146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6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4" y="145"/>
                    <a:pt x="7" y="146"/>
                    <a:pt x="10" y="146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9" y="146"/>
                    <a:pt x="141" y="145"/>
                    <a:pt x="143" y="144"/>
                  </a:cubicBezTo>
                  <a:cubicBezTo>
                    <a:pt x="145" y="142"/>
                    <a:pt x="146" y="139"/>
                    <a:pt x="146" y="136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7"/>
                    <a:pt x="145" y="5"/>
                    <a:pt x="143" y="3"/>
                  </a:cubicBezTo>
                  <a:cubicBezTo>
                    <a:pt x="141" y="1"/>
                    <a:pt x="139" y="0"/>
                    <a:pt x="13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1281113" y="2079626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5" y="146"/>
                    <a:pt x="8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6" y="142"/>
                    <a:pt x="147" y="139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6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2625726" y="2654301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3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3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2135188" y="760414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1" y="142"/>
                    <a:pt x="3" y="144"/>
                  </a:cubicBezTo>
                  <a:cubicBezTo>
                    <a:pt x="5" y="146"/>
                    <a:pt x="7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5" y="142"/>
                    <a:pt x="147" y="140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5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1909763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5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2 w 78"/>
                <a:gd name="T21" fmla="*/ 24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1" y="46"/>
                    <a:pt x="60" y="45"/>
                  </a:cubicBezTo>
                  <a:cubicBezTo>
                    <a:pt x="58" y="43"/>
                    <a:pt x="56" y="39"/>
                    <a:pt x="53" y="35"/>
                  </a:cubicBezTo>
                  <a:cubicBezTo>
                    <a:pt x="50" y="28"/>
                    <a:pt x="46" y="20"/>
                    <a:pt x="39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3" y="20"/>
                    <a:pt x="15" y="20"/>
                    <a:pt x="18" y="21"/>
                  </a:cubicBezTo>
                  <a:cubicBezTo>
                    <a:pt x="19" y="22"/>
                    <a:pt x="21" y="23"/>
                    <a:pt x="22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2" y="55"/>
                  </a:cubicBezTo>
                  <a:cubicBezTo>
                    <a:pt x="45" y="58"/>
                    <a:pt x="48" y="62"/>
                    <a:pt x="53" y="65"/>
                  </a:cubicBezTo>
                  <a:cubicBezTo>
                    <a:pt x="57" y="67"/>
                    <a:pt x="62" y="69"/>
                    <a:pt x="68" y="69"/>
                  </a:cubicBezTo>
                  <a:cubicBezTo>
                    <a:pt x="73" y="69"/>
                    <a:pt x="78" y="64"/>
                    <a:pt x="78" y="59"/>
                  </a:cubicBezTo>
                  <a:cubicBezTo>
                    <a:pt x="78" y="53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019301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5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196532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6" y="37"/>
                    <a:pt x="49" y="30"/>
                    <a:pt x="53" y="26"/>
                  </a:cubicBezTo>
                  <a:cubicBezTo>
                    <a:pt x="55" y="24"/>
                    <a:pt x="57" y="23"/>
                    <a:pt x="59" y="21"/>
                  </a:cubicBezTo>
                  <a:cubicBezTo>
                    <a:pt x="62" y="20"/>
                    <a:pt x="64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4"/>
                    <a:pt x="45" y="6"/>
                    <a:pt x="42" y="9"/>
                  </a:cubicBezTo>
                  <a:cubicBezTo>
                    <a:pt x="37" y="13"/>
                    <a:pt x="34" y="19"/>
                    <a:pt x="31" y="24"/>
                  </a:cubicBezTo>
                  <a:cubicBezTo>
                    <a:pt x="26" y="31"/>
                    <a:pt x="23" y="38"/>
                    <a:pt x="19" y="43"/>
                  </a:cubicBezTo>
                  <a:cubicBezTo>
                    <a:pt x="18" y="45"/>
                    <a:pt x="16" y="47"/>
                    <a:pt x="15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207327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3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2219326" y="2771776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4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4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2328863" y="2771776"/>
              <a:ext cx="73025" cy="65088"/>
            </a:xfrm>
            <a:custGeom>
              <a:avLst/>
              <a:gdLst>
                <a:gd name="T0" fmla="*/ 69 w 79"/>
                <a:gd name="T1" fmla="*/ 49 h 69"/>
                <a:gd name="T2" fmla="*/ 64 w 79"/>
                <a:gd name="T3" fmla="*/ 48 h 69"/>
                <a:gd name="T4" fmla="*/ 61 w 79"/>
                <a:gd name="T5" fmla="*/ 45 h 69"/>
                <a:gd name="T6" fmla="*/ 54 w 79"/>
                <a:gd name="T7" fmla="*/ 35 h 69"/>
                <a:gd name="T8" fmla="*/ 40 w 79"/>
                <a:gd name="T9" fmla="*/ 13 h 69"/>
                <a:gd name="T10" fmla="*/ 28 w 79"/>
                <a:gd name="T11" fmla="*/ 3 h 69"/>
                <a:gd name="T12" fmla="*/ 10 w 79"/>
                <a:gd name="T13" fmla="*/ 0 h 69"/>
                <a:gd name="T14" fmla="*/ 0 w 79"/>
                <a:gd name="T15" fmla="*/ 10 h 69"/>
                <a:gd name="T16" fmla="*/ 10 w 79"/>
                <a:gd name="T17" fmla="*/ 20 h 69"/>
                <a:gd name="T18" fmla="*/ 18 w 79"/>
                <a:gd name="T19" fmla="*/ 21 h 69"/>
                <a:gd name="T20" fmla="*/ 23 w 79"/>
                <a:gd name="T21" fmla="*/ 24 h 69"/>
                <a:gd name="T22" fmla="*/ 31 w 79"/>
                <a:gd name="T23" fmla="*/ 34 h 69"/>
                <a:gd name="T24" fmla="*/ 43 w 79"/>
                <a:gd name="T25" fmla="*/ 55 h 69"/>
                <a:gd name="T26" fmla="*/ 53 w 79"/>
                <a:gd name="T27" fmla="*/ 64 h 69"/>
                <a:gd name="T28" fmla="*/ 69 w 79"/>
                <a:gd name="T29" fmla="*/ 69 h 69"/>
                <a:gd name="T30" fmla="*/ 79 w 79"/>
                <a:gd name="T31" fmla="*/ 59 h 69"/>
                <a:gd name="T32" fmla="*/ 69 w 79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69">
                  <a:moveTo>
                    <a:pt x="69" y="49"/>
                  </a:moveTo>
                  <a:cubicBezTo>
                    <a:pt x="67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9" y="43"/>
                    <a:pt x="56" y="39"/>
                    <a:pt x="54" y="35"/>
                  </a:cubicBezTo>
                  <a:cubicBezTo>
                    <a:pt x="50" y="28"/>
                    <a:pt x="47" y="20"/>
                    <a:pt x="40" y="13"/>
                  </a:cubicBezTo>
                  <a:cubicBezTo>
                    <a:pt x="37" y="9"/>
                    <a:pt x="33" y="6"/>
                    <a:pt x="28" y="3"/>
                  </a:cubicBezTo>
                  <a:cubicBezTo>
                    <a:pt x="23" y="1"/>
                    <a:pt x="17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4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6" y="26"/>
                    <a:pt x="28" y="30"/>
                    <a:pt x="31" y="34"/>
                  </a:cubicBezTo>
                  <a:cubicBezTo>
                    <a:pt x="34" y="40"/>
                    <a:pt x="38" y="48"/>
                    <a:pt x="43" y="55"/>
                  </a:cubicBezTo>
                  <a:cubicBezTo>
                    <a:pt x="46" y="58"/>
                    <a:pt x="49" y="62"/>
                    <a:pt x="53" y="64"/>
                  </a:cubicBezTo>
                  <a:cubicBezTo>
                    <a:pt x="58" y="67"/>
                    <a:pt x="63" y="69"/>
                    <a:pt x="69" y="69"/>
                  </a:cubicBezTo>
                  <a:cubicBezTo>
                    <a:pt x="74" y="69"/>
                    <a:pt x="79" y="64"/>
                    <a:pt x="79" y="59"/>
                  </a:cubicBezTo>
                  <a:cubicBezTo>
                    <a:pt x="79" y="53"/>
                    <a:pt x="74" y="49"/>
                    <a:pt x="6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2274888" y="2771776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2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7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2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2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2384426" y="2771776"/>
              <a:ext cx="71438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2 w 78"/>
                <a:gd name="T19" fmla="*/ 2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4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  <a:gd name="T34" fmla="*/ 10 w 78"/>
                <a:gd name="T3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4" y="69"/>
                    <a:pt x="19" y="67"/>
                    <a:pt x="23" y="65"/>
                  </a:cubicBezTo>
                  <a:cubicBezTo>
                    <a:pt x="27" y="64"/>
                    <a:pt x="29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5" y="37"/>
                    <a:pt x="49" y="30"/>
                    <a:pt x="53" y="26"/>
                  </a:cubicBezTo>
                  <a:cubicBezTo>
                    <a:pt x="55" y="24"/>
                    <a:pt x="57" y="22"/>
                    <a:pt x="59" y="21"/>
                  </a:cubicBezTo>
                  <a:cubicBezTo>
                    <a:pt x="61" y="20"/>
                    <a:pt x="64" y="20"/>
                    <a:pt x="68" y="20"/>
                  </a:cubicBezTo>
                  <a:cubicBezTo>
                    <a:pt x="73" y="20"/>
                    <a:pt x="78" y="15"/>
                    <a:pt x="78" y="10"/>
                  </a:cubicBezTo>
                  <a:cubicBezTo>
                    <a:pt x="78" y="4"/>
                    <a:pt x="73" y="0"/>
                    <a:pt x="68" y="0"/>
                  </a:cubicBezTo>
                  <a:cubicBezTo>
                    <a:pt x="62" y="0"/>
                    <a:pt x="57" y="1"/>
                    <a:pt x="52" y="2"/>
                  </a:cubicBezTo>
                  <a:cubicBezTo>
                    <a:pt x="48" y="4"/>
                    <a:pt x="45" y="6"/>
                    <a:pt x="42" y="9"/>
                  </a:cubicBezTo>
                  <a:cubicBezTo>
                    <a:pt x="37" y="13"/>
                    <a:pt x="33" y="19"/>
                    <a:pt x="30" y="24"/>
                  </a:cubicBezTo>
                  <a:cubicBezTo>
                    <a:pt x="26" y="31"/>
                    <a:pt x="22" y="38"/>
                    <a:pt x="19" y="43"/>
                  </a:cubicBezTo>
                  <a:cubicBezTo>
                    <a:pt x="17" y="45"/>
                    <a:pt x="16" y="47"/>
                    <a:pt x="14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236855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3 w 78"/>
                <a:gd name="T3" fmla="*/ 48 h 70"/>
                <a:gd name="T4" fmla="*/ 60 w 78"/>
                <a:gd name="T5" fmla="*/ 46 h 70"/>
                <a:gd name="T6" fmla="*/ 53 w 78"/>
                <a:gd name="T7" fmla="*/ 36 h 70"/>
                <a:gd name="T8" fmla="*/ 39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7 w 78"/>
                <a:gd name="T19" fmla="*/ 22 h 70"/>
                <a:gd name="T20" fmla="*/ 22 w 78"/>
                <a:gd name="T21" fmla="*/ 25 h 70"/>
                <a:gd name="T22" fmla="*/ 30 w 78"/>
                <a:gd name="T23" fmla="*/ 35 h 70"/>
                <a:gd name="T24" fmla="*/ 42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4"/>
                    <a:pt x="56" y="40"/>
                    <a:pt x="53" y="36"/>
                  </a:cubicBezTo>
                  <a:cubicBezTo>
                    <a:pt x="50" y="29"/>
                    <a:pt x="46" y="21"/>
                    <a:pt x="39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5" y="27"/>
                    <a:pt x="27" y="31"/>
                    <a:pt x="30" y="35"/>
                  </a:cubicBezTo>
                  <a:cubicBezTo>
                    <a:pt x="34" y="41"/>
                    <a:pt x="37" y="49"/>
                    <a:pt x="42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247650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4 w 78"/>
                <a:gd name="T3" fmla="*/ 48 h 70"/>
                <a:gd name="T4" fmla="*/ 60 w 78"/>
                <a:gd name="T5" fmla="*/ 46 h 70"/>
                <a:gd name="T6" fmla="*/ 54 w 78"/>
                <a:gd name="T7" fmla="*/ 36 h 70"/>
                <a:gd name="T8" fmla="*/ 40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8 w 78"/>
                <a:gd name="T19" fmla="*/ 22 h 70"/>
                <a:gd name="T20" fmla="*/ 23 w 78"/>
                <a:gd name="T21" fmla="*/ 25 h 70"/>
                <a:gd name="T22" fmla="*/ 30 w 78"/>
                <a:gd name="T23" fmla="*/ 35 h 70"/>
                <a:gd name="T24" fmla="*/ 43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2" y="47"/>
                    <a:pt x="60" y="46"/>
                  </a:cubicBezTo>
                  <a:cubicBezTo>
                    <a:pt x="58" y="44"/>
                    <a:pt x="56" y="40"/>
                    <a:pt x="54" y="36"/>
                  </a:cubicBezTo>
                  <a:cubicBezTo>
                    <a:pt x="50" y="29"/>
                    <a:pt x="46" y="21"/>
                    <a:pt x="40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3"/>
                    <a:pt x="21" y="24"/>
                    <a:pt x="23" y="25"/>
                  </a:cubicBezTo>
                  <a:cubicBezTo>
                    <a:pt x="25" y="27"/>
                    <a:pt x="28" y="31"/>
                    <a:pt x="30" y="35"/>
                  </a:cubicBezTo>
                  <a:cubicBezTo>
                    <a:pt x="34" y="41"/>
                    <a:pt x="37" y="49"/>
                    <a:pt x="43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4" y="69"/>
                    <a:pt x="78" y="65"/>
                    <a:pt x="78" y="59"/>
                  </a:cubicBezTo>
                  <a:cubicBezTo>
                    <a:pt x="78" y="54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2422526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10 h 69"/>
                <a:gd name="T22" fmla="*/ 31 w 78"/>
                <a:gd name="T23" fmla="*/ 24 h 69"/>
                <a:gd name="T24" fmla="*/ 19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532063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60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10 h 69"/>
                <a:gd name="T22" fmla="*/ 31 w 78"/>
                <a:gd name="T23" fmla="*/ 24 h 69"/>
                <a:gd name="T24" fmla="*/ 20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7" y="55"/>
                    <a:pt x="39" y="50"/>
                    <a:pt x="42" y="45"/>
                  </a:cubicBezTo>
                  <a:cubicBezTo>
                    <a:pt x="46" y="38"/>
                    <a:pt x="50" y="31"/>
                    <a:pt x="53" y="27"/>
                  </a:cubicBezTo>
                  <a:cubicBezTo>
                    <a:pt x="55" y="25"/>
                    <a:pt x="57" y="23"/>
                    <a:pt x="60" y="22"/>
                  </a:cubicBezTo>
                  <a:cubicBezTo>
                    <a:pt x="62" y="21"/>
                    <a:pt x="65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5"/>
                    <a:pt x="46" y="7"/>
                    <a:pt x="43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20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4" y="49"/>
                    <a:pt x="12" y="49"/>
                    <a:pt x="10" y="49"/>
                  </a:cubicBezTo>
                  <a:cubicBezTo>
                    <a:pt x="5" y="49"/>
                    <a:pt x="0" y="54"/>
                    <a:pt x="0" y="59"/>
                  </a:cubicBezTo>
                  <a:cubicBezTo>
                    <a:pt x="0" y="65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855663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3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7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2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7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2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965201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8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3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909638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1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3" y="19"/>
                    <a:pt x="30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1019176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1928813" y="91916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1928813" y="81121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1928813" y="865189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9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1928813" y="755651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9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1593851" y="14874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5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1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6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5"/>
                  </a:cubicBezTo>
                  <a:cubicBezTo>
                    <a:pt x="48" y="16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3"/>
                    <a:pt x="21" y="61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1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6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1593851" y="1379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593851" y="14335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8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1593851" y="1323976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8"/>
                  </a:cubicBezTo>
                  <a:cubicBezTo>
                    <a:pt x="21" y="16"/>
                    <a:pt x="20" y="14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4"/>
                    <a:pt x="24" y="47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2498726" y="2395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2498726" y="22875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498726" y="234156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8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2498726" y="22336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8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1376363" y="2481264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6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2 w 69"/>
                <a:gd name="T19" fmla="*/ 60 h 78"/>
                <a:gd name="T20" fmla="*/ 25 w 69"/>
                <a:gd name="T21" fmla="*/ 55 h 78"/>
                <a:gd name="T22" fmla="*/ 35 w 69"/>
                <a:gd name="T23" fmla="*/ 48 h 78"/>
                <a:gd name="T24" fmla="*/ 56 w 69"/>
                <a:gd name="T25" fmla="*/ 35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6"/>
                    <a:pt x="46" y="17"/>
                  </a:cubicBezTo>
                  <a:cubicBezTo>
                    <a:pt x="43" y="19"/>
                    <a:pt x="40" y="22"/>
                    <a:pt x="35" y="24"/>
                  </a:cubicBezTo>
                  <a:cubicBezTo>
                    <a:pt x="29" y="28"/>
                    <a:pt x="21" y="32"/>
                    <a:pt x="13" y="38"/>
                  </a:cubicBezTo>
                  <a:cubicBezTo>
                    <a:pt x="10" y="41"/>
                    <a:pt x="6" y="46"/>
                    <a:pt x="4" y="51"/>
                  </a:cubicBezTo>
                  <a:cubicBezTo>
                    <a:pt x="2" y="56"/>
                    <a:pt x="0" y="61"/>
                    <a:pt x="0" y="68"/>
                  </a:cubicBezTo>
                  <a:cubicBezTo>
                    <a:pt x="0" y="73"/>
                    <a:pt x="5" y="78"/>
                    <a:pt x="10" y="78"/>
                  </a:cubicBezTo>
                  <a:cubicBezTo>
                    <a:pt x="16" y="78"/>
                    <a:pt x="20" y="73"/>
                    <a:pt x="20" y="68"/>
                  </a:cubicBezTo>
                  <a:cubicBezTo>
                    <a:pt x="20" y="65"/>
                    <a:pt x="21" y="62"/>
                    <a:pt x="22" y="60"/>
                  </a:cubicBezTo>
                  <a:cubicBezTo>
                    <a:pt x="22" y="58"/>
                    <a:pt x="23" y="57"/>
                    <a:pt x="25" y="55"/>
                  </a:cubicBezTo>
                  <a:cubicBezTo>
                    <a:pt x="27" y="53"/>
                    <a:pt x="30" y="50"/>
                    <a:pt x="35" y="48"/>
                  </a:cubicBezTo>
                  <a:cubicBezTo>
                    <a:pt x="41" y="44"/>
                    <a:pt x="48" y="40"/>
                    <a:pt x="56" y="35"/>
                  </a:cubicBezTo>
                  <a:cubicBezTo>
                    <a:pt x="59" y="33"/>
                    <a:pt x="63" y="29"/>
                    <a:pt x="65" y="25"/>
                  </a:cubicBezTo>
                  <a:cubicBezTo>
                    <a:pt x="68" y="21"/>
                    <a:pt x="69" y="15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1376363" y="2371726"/>
              <a:ext cx="65088" cy="74613"/>
            </a:xfrm>
            <a:custGeom>
              <a:avLst/>
              <a:gdLst>
                <a:gd name="T0" fmla="*/ 49 w 69"/>
                <a:gd name="T1" fmla="*/ 10 h 79"/>
                <a:gd name="T2" fmla="*/ 48 w 69"/>
                <a:gd name="T3" fmla="*/ 15 h 79"/>
                <a:gd name="T4" fmla="*/ 46 w 69"/>
                <a:gd name="T5" fmla="*/ 18 h 79"/>
                <a:gd name="T6" fmla="*/ 35 w 69"/>
                <a:gd name="T7" fmla="*/ 25 h 79"/>
                <a:gd name="T8" fmla="*/ 13 w 69"/>
                <a:gd name="T9" fmla="*/ 39 h 79"/>
                <a:gd name="T10" fmla="*/ 4 w 69"/>
                <a:gd name="T11" fmla="*/ 51 h 79"/>
                <a:gd name="T12" fmla="*/ 0 w 69"/>
                <a:gd name="T13" fmla="*/ 69 h 79"/>
                <a:gd name="T14" fmla="*/ 10 w 69"/>
                <a:gd name="T15" fmla="*/ 79 h 79"/>
                <a:gd name="T16" fmla="*/ 20 w 69"/>
                <a:gd name="T17" fmla="*/ 69 h 79"/>
                <a:gd name="T18" fmla="*/ 22 w 69"/>
                <a:gd name="T19" fmla="*/ 61 h 79"/>
                <a:gd name="T20" fmla="*/ 25 w 69"/>
                <a:gd name="T21" fmla="*/ 56 h 79"/>
                <a:gd name="T22" fmla="*/ 35 w 69"/>
                <a:gd name="T23" fmla="*/ 48 h 79"/>
                <a:gd name="T24" fmla="*/ 56 w 69"/>
                <a:gd name="T25" fmla="*/ 36 h 79"/>
                <a:gd name="T26" fmla="*/ 65 w 69"/>
                <a:gd name="T27" fmla="*/ 26 h 79"/>
                <a:gd name="T28" fmla="*/ 69 w 69"/>
                <a:gd name="T29" fmla="*/ 10 h 79"/>
                <a:gd name="T30" fmla="*/ 59 w 69"/>
                <a:gd name="T31" fmla="*/ 0 h 79"/>
                <a:gd name="T32" fmla="*/ 49 w 69"/>
                <a:gd name="T33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9">
                  <a:moveTo>
                    <a:pt x="49" y="10"/>
                  </a:moveTo>
                  <a:cubicBezTo>
                    <a:pt x="49" y="12"/>
                    <a:pt x="49" y="14"/>
                    <a:pt x="48" y="15"/>
                  </a:cubicBezTo>
                  <a:cubicBezTo>
                    <a:pt x="48" y="16"/>
                    <a:pt x="47" y="17"/>
                    <a:pt x="46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9"/>
                    <a:pt x="21" y="32"/>
                    <a:pt x="13" y="39"/>
                  </a:cubicBezTo>
                  <a:cubicBezTo>
                    <a:pt x="10" y="42"/>
                    <a:pt x="6" y="46"/>
                    <a:pt x="4" y="51"/>
                  </a:cubicBezTo>
                  <a:cubicBezTo>
                    <a:pt x="2" y="56"/>
                    <a:pt x="0" y="62"/>
                    <a:pt x="0" y="69"/>
                  </a:cubicBezTo>
                  <a:cubicBezTo>
                    <a:pt x="0" y="74"/>
                    <a:pt x="5" y="79"/>
                    <a:pt x="10" y="79"/>
                  </a:cubicBezTo>
                  <a:cubicBezTo>
                    <a:pt x="16" y="79"/>
                    <a:pt x="20" y="74"/>
                    <a:pt x="20" y="69"/>
                  </a:cubicBezTo>
                  <a:cubicBezTo>
                    <a:pt x="20" y="65"/>
                    <a:pt x="21" y="63"/>
                    <a:pt x="22" y="61"/>
                  </a:cubicBezTo>
                  <a:cubicBezTo>
                    <a:pt x="22" y="59"/>
                    <a:pt x="23" y="57"/>
                    <a:pt x="25" y="56"/>
                  </a:cubicBezTo>
                  <a:cubicBezTo>
                    <a:pt x="27" y="53"/>
                    <a:pt x="30" y="51"/>
                    <a:pt x="35" y="48"/>
                  </a:cubicBezTo>
                  <a:cubicBezTo>
                    <a:pt x="41" y="44"/>
                    <a:pt x="48" y="41"/>
                    <a:pt x="56" y="36"/>
                  </a:cubicBezTo>
                  <a:cubicBezTo>
                    <a:pt x="59" y="33"/>
                    <a:pt x="63" y="30"/>
                    <a:pt x="65" y="26"/>
                  </a:cubicBezTo>
                  <a:cubicBezTo>
                    <a:pt x="68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1376363" y="2427289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5 h 78"/>
                <a:gd name="T6" fmla="*/ 45 w 69"/>
                <a:gd name="T7" fmla="*/ 36 h 78"/>
                <a:gd name="T8" fmla="*/ 27 w 69"/>
                <a:gd name="T9" fmla="*/ 24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5 h 78"/>
                <a:gd name="T22" fmla="*/ 24 w 69"/>
                <a:gd name="T23" fmla="*/ 47 h 78"/>
                <a:gd name="T24" fmla="*/ 44 w 69"/>
                <a:gd name="T25" fmla="*/ 58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5"/>
                  </a:cubicBezTo>
                  <a:cubicBezTo>
                    <a:pt x="55" y="41"/>
                    <a:pt x="50" y="38"/>
                    <a:pt x="45" y="36"/>
                  </a:cubicBezTo>
                  <a:cubicBezTo>
                    <a:pt x="38" y="32"/>
                    <a:pt x="31" y="28"/>
                    <a:pt x="27" y="24"/>
                  </a:cubicBezTo>
                  <a:cubicBezTo>
                    <a:pt x="25" y="22"/>
                    <a:pt x="23" y="20"/>
                    <a:pt x="22" y="18"/>
                  </a:cubicBezTo>
                  <a:cubicBezTo>
                    <a:pt x="21" y="16"/>
                    <a:pt x="20" y="13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1" y="20"/>
                    <a:pt x="3" y="25"/>
                  </a:cubicBezTo>
                  <a:cubicBezTo>
                    <a:pt x="5" y="29"/>
                    <a:pt x="7" y="32"/>
                    <a:pt x="10" y="35"/>
                  </a:cubicBezTo>
                  <a:cubicBezTo>
                    <a:pt x="14" y="40"/>
                    <a:pt x="19" y="44"/>
                    <a:pt x="24" y="47"/>
                  </a:cubicBezTo>
                  <a:cubicBezTo>
                    <a:pt x="32" y="51"/>
                    <a:pt x="39" y="55"/>
                    <a:pt x="44" y="58"/>
                  </a:cubicBezTo>
                  <a:cubicBezTo>
                    <a:pt x="46" y="60"/>
                    <a:pt x="47" y="61"/>
                    <a:pt x="48" y="63"/>
                  </a:cubicBezTo>
                  <a:cubicBezTo>
                    <a:pt x="49" y="64"/>
                    <a:pt x="49" y="65"/>
                    <a:pt x="49" y="68"/>
                  </a:cubicBezTo>
                  <a:cubicBezTo>
                    <a:pt x="49" y="73"/>
                    <a:pt x="54" y="78"/>
                    <a:pt x="59" y="78"/>
                  </a:cubicBezTo>
                  <a:cubicBezTo>
                    <a:pt x="65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1376363" y="2317751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6 h 78"/>
                <a:gd name="T22" fmla="*/ 24 w 69"/>
                <a:gd name="T23" fmla="*/ 48 h 78"/>
                <a:gd name="T24" fmla="*/ 44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5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5" y="29"/>
                    <a:pt x="7" y="33"/>
                    <a:pt x="10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4" y="59"/>
                  </a:cubicBezTo>
                  <a:cubicBezTo>
                    <a:pt x="46" y="61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093913" y="208597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6"/>
                    <a:pt x="164" y="10"/>
                  </a:cubicBezTo>
                  <a:cubicBezTo>
                    <a:pt x="164" y="5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776288" y="1700214"/>
              <a:ext cx="152400" cy="17463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105026" y="107632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5"/>
                    <a:pt x="164" y="10"/>
                  </a:cubicBezTo>
                  <a:cubicBezTo>
                    <a:pt x="164" y="4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633663" y="773114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1311276" y="2771776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6"/>
                    <a:pt x="163" y="10"/>
                  </a:cubicBezTo>
                  <a:cubicBezTo>
                    <a:pt x="163" y="5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1654176" y="24177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09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868363" y="771526"/>
              <a:ext cx="115888" cy="115888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5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2700338" y="17446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6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close/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7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8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9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close/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close/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91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92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93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95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96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97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98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99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close/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100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01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close/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102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03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04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105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106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107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08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09"/>
            <p:cNvSpPr>
              <a:spLocks noEditPoints="1"/>
            </p:cNvSpPr>
            <p:nvPr/>
          </p:nvSpPr>
          <p:spPr bwMode="auto">
            <a:xfrm>
              <a:off x="2613026" y="976314"/>
              <a:ext cx="142875" cy="150813"/>
            </a:xfrm>
            <a:custGeom>
              <a:avLst/>
              <a:gdLst>
                <a:gd name="T0" fmla="*/ 66 w 152"/>
                <a:gd name="T1" fmla="*/ 24 h 161"/>
                <a:gd name="T2" fmla="*/ 63 w 152"/>
                <a:gd name="T3" fmla="*/ 28 h 161"/>
                <a:gd name="T4" fmla="*/ 74 w 152"/>
                <a:gd name="T5" fmla="*/ 34 h 161"/>
                <a:gd name="T6" fmla="*/ 144 w 152"/>
                <a:gd name="T7" fmla="*/ 74 h 161"/>
                <a:gd name="T8" fmla="*/ 74 w 152"/>
                <a:gd name="T9" fmla="*/ 114 h 161"/>
                <a:gd name="T10" fmla="*/ 4 w 152"/>
                <a:gd name="T11" fmla="*/ 154 h 161"/>
                <a:gd name="T12" fmla="*/ 4 w 152"/>
                <a:gd name="T13" fmla="*/ 74 h 161"/>
                <a:gd name="T14" fmla="*/ 4 w 152"/>
                <a:gd name="T15" fmla="*/ 62 h 161"/>
                <a:gd name="T16" fmla="*/ 0 w 152"/>
                <a:gd name="T17" fmla="*/ 64 h 161"/>
                <a:gd name="T18" fmla="*/ 0 w 152"/>
                <a:gd name="T19" fmla="*/ 74 h 161"/>
                <a:gd name="T20" fmla="*/ 0 w 152"/>
                <a:gd name="T21" fmla="*/ 161 h 161"/>
                <a:gd name="T22" fmla="*/ 76 w 152"/>
                <a:gd name="T23" fmla="*/ 118 h 161"/>
                <a:gd name="T24" fmla="*/ 152 w 152"/>
                <a:gd name="T25" fmla="*/ 74 h 161"/>
                <a:gd name="T26" fmla="*/ 76 w 152"/>
                <a:gd name="T27" fmla="*/ 30 h 161"/>
                <a:gd name="T28" fmla="*/ 66 w 152"/>
                <a:gd name="T29" fmla="*/ 24 h 161"/>
                <a:gd name="T30" fmla="*/ 0 w 152"/>
                <a:gd name="T31" fmla="*/ 0 h 161"/>
                <a:gd name="T32" fmla="*/ 0 w 152"/>
                <a:gd name="T33" fmla="*/ 41 h 161"/>
                <a:gd name="T34" fmla="*/ 4 w 152"/>
                <a:gd name="T35" fmla="*/ 39 h 161"/>
                <a:gd name="T36" fmla="*/ 4 w 152"/>
                <a:gd name="T37" fmla="*/ 2 h 161"/>
                <a:gd name="T38" fmla="*/ 0 w 152"/>
                <a:gd name="T3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161">
                  <a:moveTo>
                    <a:pt x="66" y="24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4"/>
                    <a:pt x="4" y="154"/>
                    <a:pt x="4" y="15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66" y="24"/>
                    <a:pt x="66" y="24"/>
                    <a:pt x="66" y="24"/>
                  </a:cubicBezTo>
                  <a:moveTo>
                    <a:pt x="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10"/>
            <p:cNvSpPr>
              <a:spLocks noEditPoints="1"/>
            </p:cNvSpPr>
            <p:nvPr/>
          </p:nvSpPr>
          <p:spPr bwMode="auto">
            <a:xfrm>
              <a:off x="2613026" y="963614"/>
              <a:ext cx="61913" cy="73025"/>
            </a:xfrm>
            <a:custGeom>
              <a:avLst/>
              <a:gdLst>
                <a:gd name="T0" fmla="*/ 4 w 66"/>
                <a:gd name="T1" fmla="*/ 52 h 77"/>
                <a:gd name="T2" fmla="*/ 0 w 66"/>
                <a:gd name="T3" fmla="*/ 54 h 77"/>
                <a:gd name="T4" fmla="*/ 0 w 66"/>
                <a:gd name="T5" fmla="*/ 77 h 77"/>
                <a:gd name="T6" fmla="*/ 4 w 66"/>
                <a:gd name="T7" fmla="*/ 75 h 77"/>
                <a:gd name="T8" fmla="*/ 4 w 66"/>
                <a:gd name="T9" fmla="*/ 52 h 77"/>
                <a:gd name="T10" fmla="*/ 0 w 66"/>
                <a:gd name="T11" fmla="*/ 0 h 77"/>
                <a:gd name="T12" fmla="*/ 0 w 66"/>
                <a:gd name="T13" fmla="*/ 13 h 77"/>
                <a:gd name="T14" fmla="*/ 4 w 66"/>
                <a:gd name="T15" fmla="*/ 15 h 77"/>
                <a:gd name="T16" fmla="*/ 4 w 66"/>
                <a:gd name="T17" fmla="*/ 7 h 77"/>
                <a:gd name="T18" fmla="*/ 63 w 66"/>
                <a:gd name="T19" fmla="*/ 41 h 77"/>
                <a:gd name="T20" fmla="*/ 66 w 66"/>
                <a:gd name="T21" fmla="*/ 37 h 77"/>
                <a:gd name="T22" fmla="*/ 0 w 66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7">
                  <a:moveTo>
                    <a:pt x="4" y="52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11"/>
            <p:cNvSpPr>
              <a:spLocks noEditPoints="1"/>
            </p:cNvSpPr>
            <p:nvPr/>
          </p:nvSpPr>
          <p:spPr bwMode="auto">
            <a:xfrm>
              <a:off x="1187451" y="1758951"/>
              <a:ext cx="142875" cy="152400"/>
            </a:xfrm>
            <a:custGeom>
              <a:avLst/>
              <a:gdLst>
                <a:gd name="T0" fmla="*/ 66 w 152"/>
                <a:gd name="T1" fmla="*/ 25 h 162"/>
                <a:gd name="T2" fmla="*/ 63 w 152"/>
                <a:gd name="T3" fmla="*/ 28 h 162"/>
                <a:gd name="T4" fmla="*/ 74 w 152"/>
                <a:gd name="T5" fmla="*/ 34 h 162"/>
                <a:gd name="T6" fmla="*/ 144 w 152"/>
                <a:gd name="T7" fmla="*/ 74 h 162"/>
                <a:gd name="T8" fmla="*/ 74 w 152"/>
                <a:gd name="T9" fmla="*/ 114 h 162"/>
                <a:gd name="T10" fmla="*/ 4 w 152"/>
                <a:gd name="T11" fmla="*/ 155 h 162"/>
                <a:gd name="T12" fmla="*/ 4 w 152"/>
                <a:gd name="T13" fmla="*/ 74 h 162"/>
                <a:gd name="T14" fmla="*/ 4 w 152"/>
                <a:gd name="T15" fmla="*/ 62 h 162"/>
                <a:gd name="T16" fmla="*/ 0 w 152"/>
                <a:gd name="T17" fmla="*/ 65 h 162"/>
                <a:gd name="T18" fmla="*/ 0 w 152"/>
                <a:gd name="T19" fmla="*/ 74 h 162"/>
                <a:gd name="T20" fmla="*/ 0 w 152"/>
                <a:gd name="T21" fmla="*/ 162 h 162"/>
                <a:gd name="T22" fmla="*/ 76 w 152"/>
                <a:gd name="T23" fmla="*/ 118 h 162"/>
                <a:gd name="T24" fmla="*/ 76 w 152"/>
                <a:gd name="T25" fmla="*/ 118 h 162"/>
                <a:gd name="T26" fmla="*/ 152 w 152"/>
                <a:gd name="T27" fmla="*/ 74 h 162"/>
                <a:gd name="T28" fmla="*/ 76 w 152"/>
                <a:gd name="T29" fmla="*/ 31 h 162"/>
                <a:gd name="T30" fmla="*/ 66 w 152"/>
                <a:gd name="T31" fmla="*/ 25 h 162"/>
                <a:gd name="T32" fmla="*/ 0 w 152"/>
                <a:gd name="T33" fmla="*/ 0 h 162"/>
                <a:gd name="T34" fmla="*/ 0 w 152"/>
                <a:gd name="T35" fmla="*/ 42 h 162"/>
                <a:gd name="T36" fmla="*/ 4 w 152"/>
                <a:gd name="T37" fmla="*/ 39 h 162"/>
                <a:gd name="T38" fmla="*/ 4 w 152"/>
                <a:gd name="T39" fmla="*/ 2 h 162"/>
                <a:gd name="T40" fmla="*/ 0 w 152"/>
                <a:gd name="T4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2" h="162">
                  <a:moveTo>
                    <a:pt x="66" y="25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66" y="25"/>
                    <a:pt x="66" y="25"/>
                    <a:pt x="66" y="25"/>
                  </a:cubicBezTo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2"/>
            <p:cNvSpPr>
              <a:spLocks noEditPoints="1"/>
            </p:cNvSpPr>
            <p:nvPr/>
          </p:nvSpPr>
          <p:spPr bwMode="auto">
            <a:xfrm>
              <a:off x="1187451" y="1747839"/>
              <a:ext cx="61913" cy="73025"/>
            </a:xfrm>
            <a:custGeom>
              <a:avLst/>
              <a:gdLst>
                <a:gd name="T0" fmla="*/ 4 w 66"/>
                <a:gd name="T1" fmla="*/ 52 h 78"/>
                <a:gd name="T2" fmla="*/ 0 w 66"/>
                <a:gd name="T3" fmla="*/ 55 h 78"/>
                <a:gd name="T4" fmla="*/ 0 w 66"/>
                <a:gd name="T5" fmla="*/ 78 h 78"/>
                <a:gd name="T6" fmla="*/ 4 w 66"/>
                <a:gd name="T7" fmla="*/ 75 h 78"/>
                <a:gd name="T8" fmla="*/ 4 w 66"/>
                <a:gd name="T9" fmla="*/ 52 h 78"/>
                <a:gd name="T10" fmla="*/ 0 w 66"/>
                <a:gd name="T11" fmla="*/ 0 h 78"/>
                <a:gd name="T12" fmla="*/ 0 w 66"/>
                <a:gd name="T13" fmla="*/ 13 h 78"/>
                <a:gd name="T14" fmla="*/ 4 w 66"/>
                <a:gd name="T15" fmla="*/ 15 h 78"/>
                <a:gd name="T16" fmla="*/ 4 w 66"/>
                <a:gd name="T17" fmla="*/ 7 h 78"/>
                <a:gd name="T18" fmla="*/ 63 w 66"/>
                <a:gd name="T19" fmla="*/ 41 h 78"/>
                <a:gd name="T20" fmla="*/ 66 w 66"/>
                <a:gd name="T21" fmla="*/ 38 h 78"/>
                <a:gd name="T22" fmla="*/ 0 w 66"/>
                <a:gd name="T2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8">
                  <a:moveTo>
                    <a:pt x="4" y="52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13"/>
            <p:cNvSpPr>
              <a:spLocks noEditPoints="1"/>
            </p:cNvSpPr>
            <p:nvPr/>
          </p:nvSpPr>
          <p:spPr bwMode="auto">
            <a:xfrm>
              <a:off x="2036763" y="1677989"/>
              <a:ext cx="122238" cy="122238"/>
            </a:xfrm>
            <a:custGeom>
              <a:avLst/>
              <a:gdLst>
                <a:gd name="T0" fmla="*/ 131 w 131"/>
                <a:gd name="T1" fmla="*/ 66 h 131"/>
                <a:gd name="T2" fmla="*/ 129 w 131"/>
                <a:gd name="T3" fmla="*/ 66 h 131"/>
                <a:gd name="T4" fmla="*/ 127 w 131"/>
                <a:gd name="T5" fmla="*/ 66 h 131"/>
                <a:gd name="T6" fmla="*/ 109 w 131"/>
                <a:gd name="T7" fmla="*/ 109 h 131"/>
                <a:gd name="T8" fmla="*/ 66 w 131"/>
                <a:gd name="T9" fmla="*/ 127 h 131"/>
                <a:gd name="T10" fmla="*/ 22 w 131"/>
                <a:gd name="T11" fmla="*/ 109 h 131"/>
                <a:gd name="T12" fmla="*/ 6 w 131"/>
                <a:gd name="T13" fmla="*/ 79 h 131"/>
                <a:gd name="T14" fmla="*/ 2 w 131"/>
                <a:gd name="T15" fmla="*/ 81 h 131"/>
                <a:gd name="T16" fmla="*/ 66 w 131"/>
                <a:gd name="T17" fmla="*/ 131 h 131"/>
                <a:gd name="T18" fmla="*/ 131 w 131"/>
                <a:gd name="T19" fmla="*/ 66 h 131"/>
                <a:gd name="T20" fmla="*/ 28 w 131"/>
                <a:gd name="T21" fmla="*/ 12 h 131"/>
                <a:gd name="T22" fmla="*/ 0 w 131"/>
                <a:gd name="T23" fmla="*/ 59 h 131"/>
                <a:gd name="T24" fmla="*/ 5 w 131"/>
                <a:gd name="T25" fmla="*/ 57 h 131"/>
                <a:gd name="T26" fmla="*/ 22 w 131"/>
                <a:gd name="T27" fmla="*/ 22 h 131"/>
                <a:gd name="T28" fmla="*/ 28 w 131"/>
                <a:gd name="T29" fmla="*/ 17 h 131"/>
                <a:gd name="T30" fmla="*/ 28 w 131"/>
                <a:gd name="T31" fmla="*/ 12 h 131"/>
                <a:gd name="T32" fmla="*/ 35 w 131"/>
                <a:gd name="T33" fmla="*/ 12 h 131"/>
                <a:gd name="T34" fmla="*/ 35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6 w 131"/>
                <a:gd name="T41" fmla="*/ 0 h 131"/>
                <a:gd name="T42" fmla="*/ 48 w 131"/>
                <a:gd name="T43" fmla="*/ 3 h 131"/>
                <a:gd name="T44" fmla="*/ 48 w 131"/>
                <a:gd name="T45" fmla="*/ 7 h 131"/>
                <a:gd name="T46" fmla="*/ 66 w 131"/>
                <a:gd name="T47" fmla="*/ 4 h 131"/>
                <a:gd name="T48" fmla="*/ 109 w 131"/>
                <a:gd name="T49" fmla="*/ 22 h 131"/>
                <a:gd name="T50" fmla="*/ 127 w 131"/>
                <a:gd name="T51" fmla="*/ 66 h 131"/>
                <a:gd name="T52" fmla="*/ 129 w 131"/>
                <a:gd name="T53" fmla="*/ 66 h 131"/>
                <a:gd name="T54" fmla="*/ 131 w 131"/>
                <a:gd name="T55" fmla="*/ 66 h 131"/>
                <a:gd name="T56" fmla="*/ 131 w 131"/>
                <a:gd name="T57" fmla="*/ 66 h 131"/>
                <a:gd name="T58" fmla="*/ 66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09"/>
                  </a:cubicBezTo>
                  <a:cubicBezTo>
                    <a:pt x="98" y="121"/>
                    <a:pt x="83" y="127"/>
                    <a:pt x="66" y="127"/>
                  </a:cubicBezTo>
                  <a:cubicBezTo>
                    <a:pt x="49" y="127"/>
                    <a:pt x="33" y="121"/>
                    <a:pt x="22" y="109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1"/>
                    <a:pt x="66" y="131"/>
                  </a:cubicBezTo>
                  <a:cubicBezTo>
                    <a:pt x="102" y="131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59"/>
                  </a:cubicBezTo>
                  <a:cubicBezTo>
                    <a:pt x="2" y="58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0"/>
                    <a:pt x="26" y="19"/>
                    <a:pt x="28" y="17"/>
                  </a:cubicBezTo>
                  <a:cubicBezTo>
                    <a:pt x="28" y="16"/>
                    <a:pt x="28" y="14"/>
                    <a:pt x="2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5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3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2036763" y="1681164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6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9 h 78"/>
                <a:gd name="T16" fmla="*/ 28 w 48"/>
                <a:gd name="T17" fmla="*/ 9 h 78"/>
                <a:gd name="T18" fmla="*/ 28 w 48"/>
                <a:gd name="T19" fmla="*/ 14 h 78"/>
                <a:gd name="T20" fmla="*/ 35 w 48"/>
                <a:gd name="T21" fmla="*/ 9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9 h 78"/>
                <a:gd name="T28" fmla="*/ 35 w 48"/>
                <a:gd name="T29" fmla="*/ 9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5"/>
                    <a:pt x="0" y="56"/>
                  </a:cubicBezTo>
                  <a:cubicBezTo>
                    <a:pt x="0" y="58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7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9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2"/>
                    <a:pt x="33" y="11"/>
                    <a:pt x="35" y="9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2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15"/>
            <p:cNvSpPr>
              <a:spLocks noEditPoints="1"/>
            </p:cNvSpPr>
            <p:nvPr/>
          </p:nvSpPr>
          <p:spPr bwMode="auto">
            <a:xfrm>
              <a:off x="1736726" y="10144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2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8 w 131"/>
                <a:gd name="T21" fmla="*/ 12 h 131"/>
                <a:gd name="T22" fmla="*/ 0 w 131"/>
                <a:gd name="T23" fmla="*/ 59 h 131"/>
                <a:gd name="T24" fmla="*/ 4 w 131"/>
                <a:gd name="T25" fmla="*/ 56 h 131"/>
                <a:gd name="T26" fmla="*/ 22 w 131"/>
                <a:gd name="T27" fmla="*/ 22 h 131"/>
                <a:gd name="T28" fmla="*/ 27 w 131"/>
                <a:gd name="T29" fmla="*/ 17 h 131"/>
                <a:gd name="T30" fmla="*/ 28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8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3" y="101"/>
                    <a:pt x="8" y="90"/>
                    <a:pt x="5" y="79"/>
                  </a:cubicBezTo>
                  <a:cubicBezTo>
                    <a:pt x="4" y="79"/>
                    <a:pt x="3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8" y="12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2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16"/>
            <p:cNvSpPr>
              <a:spLocks noEditPoints="1"/>
            </p:cNvSpPr>
            <p:nvPr/>
          </p:nvSpPr>
          <p:spPr bwMode="auto">
            <a:xfrm>
              <a:off x="1736726" y="1016001"/>
              <a:ext cx="42863" cy="73025"/>
            </a:xfrm>
            <a:custGeom>
              <a:avLst/>
              <a:gdLst>
                <a:gd name="T0" fmla="*/ 4 w 47"/>
                <a:gd name="T1" fmla="*/ 54 h 78"/>
                <a:gd name="T2" fmla="*/ 0 w 47"/>
                <a:gd name="T3" fmla="*/ 57 h 78"/>
                <a:gd name="T4" fmla="*/ 0 w 47"/>
                <a:gd name="T5" fmla="*/ 63 h 78"/>
                <a:gd name="T6" fmla="*/ 1 w 47"/>
                <a:gd name="T7" fmla="*/ 78 h 78"/>
                <a:gd name="T8" fmla="*/ 5 w 47"/>
                <a:gd name="T9" fmla="*/ 77 h 78"/>
                <a:gd name="T10" fmla="*/ 4 w 47"/>
                <a:gd name="T11" fmla="*/ 63 h 78"/>
                <a:gd name="T12" fmla="*/ 4 w 47"/>
                <a:gd name="T13" fmla="*/ 54 h 78"/>
                <a:gd name="T14" fmla="*/ 34 w 47"/>
                <a:gd name="T15" fmla="*/ 10 h 78"/>
                <a:gd name="T16" fmla="*/ 28 w 47"/>
                <a:gd name="T17" fmla="*/ 10 h 78"/>
                <a:gd name="T18" fmla="*/ 27 w 47"/>
                <a:gd name="T19" fmla="*/ 15 h 78"/>
                <a:gd name="T20" fmla="*/ 34 w 47"/>
                <a:gd name="T21" fmla="*/ 10 h 78"/>
                <a:gd name="T22" fmla="*/ 47 w 47"/>
                <a:gd name="T23" fmla="*/ 0 h 78"/>
                <a:gd name="T24" fmla="*/ 28 w 47"/>
                <a:gd name="T25" fmla="*/ 10 h 78"/>
                <a:gd name="T26" fmla="*/ 28 w 47"/>
                <a:gd name="T27" fmla="*/ 10 h 78"/>
                <a:gd name="T28" fmla="*/ 34 w 47"/>
                <a:gd name="T29" fmla="*/ 10 h 78"/>
                <a:gd name="T30" fmla="*/ 47 w 47"/>
                <a:gd name="T31" fmla="*/ 4 h 78"/>
                <a:gd name="T32" fmla="*/ 47 w 47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78">
                  <a:moveTo>
                    <a:pt x="4" y="54"/>
                  </a:moveTo>
                  <a:cubicBezTo>
                    <a:pt x="3" y="55"/>
                    <a:pt x="1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9"/>
                    <a:pt x="0" y="74"/>
                    <a:pt x="1" y="78"/>
                  </a:cubicBezTo>
                  <a:cubicBezTo>
                    <a:pt x="3" y="78"/>
                    <a:pt x="4" y="77"/>
                    <a:pt x="5" y="77"/>
                  </a:cubicBezTo>
                  <a:cubicBezTo>
                    <a:pt x="4" y="73"/>
                    <a:pt x="4" y="68"/>
                    <a:pt x="4" y="63"/>
                  </a:cubicBezTo>
                  <a:cubicBezTo>
                    <a:pt x="4" y="60"/>
                    <a:pt x="4" y="57"/>
                    <a:pt x="4" y="54"/>
                  </a:cubicBezTo>
                  <a:moveTo>
                    <a:pt x="34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2"/>
                    <a:pt x="28" y="13"/>
                    <a:pt x="27" y="15"/>
                  </a:cubicBezTo>
                  <a:cubicBezTo>
                    <a:pt x="30" y="13"/>
                    <a:pt x="32" y="11"/>
                    <a:pt x="34" y="10"/>
                  </a:cubicBezTo>
                  <a:moveTo>
                    <a:pt x="47" y="0"/>
                  </a:moveTo>
                  <a:cubicBezTo>
                    <a:pt x="40" y="2"/>
                    <a:pt x="33" y="6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8" y="8"/>
                    <a:pt x="43" y="6"/>
                    <a:pt x="47" y="4"/>
                  </a:cubicBezTo>
                  <a:cubicBezTo>
                    <a:pt x="47" y="3"/>
                    <a:pt x="47" y="2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7"/>
            <p:cNvSpPr>
              <a:spLocks noEditPoints="1"/>
            </p:cNvSpPr>
            <p:nvPr/>
          </p:nvSpPr>
          <p:spPr bwMode="auto">
            <a:xfrm>
              <a:off x="1773238" y="2770189"/>
              <a:ext cx="123825" cy="122238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1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4"/>
                    <a:pt x="13" y="32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18"/>
            <p:cNvSpPr>
              <a:spLocks noEditPoints="1"/>
            </p:cNvSpPr>
            <p:nvPr/>
          </p:nvSpPr>
          <p:spPr bwMode="auto">
            <a:xfrm>
              <a:off x="1773238" y="2771776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19"/>
            <p:cNvSpPr>
              <a:spLocks noEditPoints="1"/>
            </p:cNvSpPr>
            <p:nvPr/>
          </p:nvSpPr>
          <p:spPr bwMode="auto">
            <a:xfrm>
              <a:off x="2052638" y="2681289"/>
              <a:ext cx="122238" cy="61913"/>
            </a:xfrm>
            <a:custGeom>
              <a:avLst/>
              <a:gdLst>
                <a:gd name="T0" fmla="*/ 28 w 131"/>
                <a:gd name="T1" fmla="*/ 12 h 66"/>
                <a:gd name="T2" fmla="*/ 0 w 131"/>
                <a:gd name="T3" fmla="*/ 66 h 66"/>
                <a:gd name="T4" fmla="*/ 4 w 131"/>
                <a:gd name="T5" fmla="*/ 66 h 66"/>
                <a:gd name="T6" fmla="*/ 22 w 131"/>
                <a:gd name="T7" fmla="*/ 22 h 66"/>
                <a:gd name="T8" fmla="*/ 29 w 131"/>
                <a:gd name="T9" fmla="*/ 16 h 66"/>
                <a:gd name="T10" fmla="*/ 28 w 131"/>
                <a:gd name="T11" fmla="*/ 12 h 66"/>
                <a:gd name="T12" fmla="*/ 28 w 131"/>
                <a:gd name="T13" fmla="*/ 12 h 66"/>
                <a:gd name="T14" fmla="*/ 65 w 131"/>
                <a:gd name="T15" fmla="*/ 0 h 66"/>
                <a:gd name="T16" fmla="*/ 47 w 131"/>
                <a:gd name="T17" fmla="*/ 3 h 66"/>
                <a:gd name="T18" fmla="*/ 48 w 131"/>
                <a:gd name="T19" fmla="*/ 7 h 66"/>
                <a:gd name="T20" fmla="*/ 65 w 131"/>
                <a:gd name="T21" fmla="*/ 4 h 66"/>
                <a:gd name="T22" fmla="*/ 109 w 131"/>
                <a:gd name="T23" fmla="*/ 22 h 66"/>
                <a:gd name="T24" fmla="*/ 127 w 131"/>
                <a:gd name="T25" fmla="*/ 66 h 66"/>
                <a:gd name="T26" fmla="*/ 131 w 131"/>
                <a:gd name="T27" fmla="*/ 66 h 66"/>
                <a:gd name="T28" fmla="*/ 65 w 131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6">
                  <a:moveTo>
                    <a:pt x="28" y="12"/>
                  </a:moveTo>
                  <a:cubicBezTo>
                    <a:pt x="11" y="24"/>
                    <a:pt x="0" y="44"/>
                    <a:pt x="0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3"/>
                  </a:cubicBezTo>
                  <a:cubicBezTo>
                    <a:pt x="47" y="4"/>
                    <a:pt x="47" y="6"/>
                    <a:pt x="48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9"/>
                    <a:pt x="127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078038" y="2684464"/>
              <a:ext cx="19050" cy="11113"/>
            </a:xfrm>
            <a:custGeom>
              <a:avLst/>
              <a:gdLst>
                <a:gd name="T0" fmla="*/ 19 w 20"/>
                <a:gd name="T1" fmla="*/ 0 h 13"/>
                <a:gd name="T2" fmla="*/ 0 w 20"/>
                <a:gd name="T3" fmla="*/ 9 h 13"/>
                <a:gd name="T4" fmla="*/ 0 w 20"/>
                <a:gd name="T5" fmla="*/ 9 h 13"/>
                <a:gd name="T6" fmla="*/ 1 w 20"/>
                <a:gd name="T7" fmla="*/ 13 h 13"/>
                <a:gd name="T8" fmla="*/ 20 w 20"/>
                <a:gd name="T9" fmla="*/ 4 h 13"/>
                <a:gd name="T10" fmla="*/ 19 w 2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6" y="9"/>
                    <a:pt x="13" y="6"/>
                    <a:pt x="20" y="4"/>
                  </a:cubicBezTo>
                  <a:cubicBezTo>
                    <a:pt x="19" y="3"/>
                    <a:pt x="19" y="1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21"/>
            <p:cNvSpPr>
              <a:spLocks noEditPoints="1"/>
            </p:cNvSpPr>
            <p:nvPr/>
          </p:nvSpPr>
          <p:spPr bwMode="auto">
            <a:xfrm>
              <a:off x="1577976" y="1768476"/>
              <a:ext cx="122238" cy="60325"/>
            </a:xfrm>
            <a:custGeom>
              <a:avLst/>
              <a:gdLst>
                <a:gd name="T0" fmla="*/ 28 w 131"/>
                <a:gd name="T1" fmla="*/ 11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9 w 131"/>
                <a:gd name="T9" fmla="*/ 16 h 65"/>
                <a:gd name="T10" fmla="*/ 28 w 131"/>
                <a:gd name="T11" fmla="*/ 12 h 65"/>
                <a:gd name="T12" fmla="*/ 28 w 131"/>
                <a:gd name="T13" fmla="*/ 11 h 65"/>
                <a:gd name="T14" fmla="*/ 65 w 131"/>
                <a:gd name="T15" fmla="*/ 0 h 65"/>
                <a:gd name="T16" fmla="*/ 47 w 131"/>
                <a:gd name="T17" fmla="*/ 2 h 65"/>
                <a:gd name="T18" fmla="*/ 48 w 131"/>
                <a:gd name="T19" fmla="*/ 6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8" y="11"/>
                  </a:moveTo>
                  <a:cubicBezTo>
                    <a:pt x="11" y="23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3"/>
                    <a:pt x="28" y="12"/>
                  </a:cubicBezTo>
                  <a:cubicBezTo>
                    <a:pt x="28" y="12"/>
                    <a:pt x="28" y="12"/>
                    <a:pt x="28" y="11"/>
                  </a:cubicBezTo>
                  <a:moveTo>
                    <a:pt x="65" y="0"/>
                  </a:moveTo>
                  <a:cubicBezTo>
                    <a:pt x="59" y="0"/>
                    <a:pt x="53" y="0"/>
                    <a:pt x="47" y="2"/>
                  </a:cubicBezTo>
                  <a:cubicBezTo>
                    <a:pt x="47" y="4"/>
                    <a:pt x="47" y="5"/>
                    <a:pt x="48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0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1603376" y="1770064"/>
              <a:ext cx="19050" cy="12700"/>
            </a:xfrm>
            <a:custGeom>
              <a:avLst/>
              <a:gdLst>
                <a:gd name="T0" fmla="*/ 19 w 20"/>
                <a:gd name="T1" fmla="*/ 0 h 14"/>
                <a:gd name="T2" fmla="*/ 0 w 20"/>
                <a:gd name="T3" fmla="*/ 9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4 h 14"/>
                <a:gd name="T10" fmla="*/ 19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1" y="14"/>
                  </a:cubicBezTo>
                  <a:cubicBezTo>
                    <a:pt x="6" y="10"/>
                    <a:pt x="13" y="6"/>
                    <a:pt x="20" y="4"/>
                  </a:cubicBezTo>
                  <a:cubicBezTo>
                    <a:pt x="19" y="3"/>
                    <a:pt x="19" y="2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23"/>
            <p:cNvSpPr>
              <a:spLocks noEditPoints="1"/>
            </p:cNvSpPr>
            <p:nvPr/>
          </p:nvSpPr>
          <p:spPr bwMode="auto">
            <a:xfrm>
              <a:off x="950913" y="1284289"/>
              <a:ext cx="122238" cy="60325"/>
            </a:xfrm>
            <a:custGeom>
              <a:avLst/>
              <a:gdLst>
                <a:gd name="T0" fmla="*/ 27 w 131"/>
                <a:gd name="T1" fmla="*/ 12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8 w 131"/>
                <a:gd name="T9" fmla="*/ 16 h 65"/>
                <a:gd name="T10" fmla="*/ 27 w 131"/>
                <a:gd name="T11" fmla="*/ 12 h 65"/>
                <a:gd name="T12" fmla="*/ 27 w 131"/>
                <a:gd name="T13" fmla="*/ 12 h 65"/>
                <a:gd name="T14" fmla="*/ 65 w 131"/>
                <a:gd name="T15" fmla="*/ 0 h 65"/>
                <a:gd name="T16" fmla="*/ 47 w 131"/>
                <a:gd name="T17" fmla="*/ 2 h 65"/>
                <a:gd name="T18" fmla="*/ 47 w 131"/>
                <a:gd name="T19" fmla="*/ 7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7" y="12"/>
                  </a:moveTo>
                  <a:cubicBezTo>
                    <a:pt x="11" y="24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8" y="16"/>
                  </a:cubicBezTo>
                  <a:cubicBezTo>
                    <a:pt x="28" y="15"/>
                    <a:pt x="27" y="14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976313" y="1285876"/>
              <a:ext cx="17463" cy="14288"/>
            </a:xfrm>
            <a:custGeom>
              <a:avLst/>
              <a:gdLst>
                <a:gd name="T0" fmla="*/ 20 w 20"/>
                <a:gd name="T1" fmla="*/ 0 h 14"/>
                <a:gd name="T2" fmla="*/ 0 w 20"/>
                <a:gd name="T3" fmla="*/ 10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5 h 14"/>
                <a:gd name="T10" fmla="*/ 20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20" y="0"/>
                  </a:moveTo>
                  <a:cubicBezTo>
                    <a:pt x="13" y="3"/>
                    <a:pt x="6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1" y="14"/>
                  </a:cubicBezTo>
                  <a:cubicBezTo>
                    <a:pt x="7" y="10"/>
                    <a:pt x="13" y="7"/>
                    <a:pt x="20" y="5"/>
                  </a:cubicBezTo>
                  <a:cubicBezTo>
                    <a:pt x="20" y="3"/>
                    <a:pt x="20" y="2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2392363" y="1322389"/>
              <a:ext cx="60325" cy="122238"/>
            </a:xfrm>
            <a:custGeom>
              <a:avLst/>
              <a:gdLst>
                <a:gd name="T0" fmla="*/ 65 w 65"/>
                <a:gd name="T1" fmla="*/ 0 h 131"/>
                <a:gd name="T2" fmla="*/ 0 w 65"/>
                <a:gd name="T3" fmla="*/ 65 h 131"/>
                <a:gd name="T4" fmla="*/ 65 w 65"/>
                <a:gd name="T5" fmla="*/ 131 h 131"/>
                <a:gd name="T6" fmla="*/ 65 w 65"/>
                <a:gd name="T7" fmla="*/ 127 h 131"/>
                <a:gd name="T8" fmla="*/ 22 w 65"/>
                <a:gd name="T9" fmla="*/ 109 h 131"/>
                <a:gd name="T10" fmla="*/ 4 w 65"/>
                <a:gd name="T11" fmla="*/ 65 h 131"/>
                <a:gd name="T12" fmla="*/ 22 w 65"/>
                <a:gd name="T13" fmla="*/ 22 h 131"/>
                <a:gd name="T14" fmla="*/ 65 w 65"/>
                <a:gd name="T15" fmla="*/ 4 h 131"/>
                <a:gd name="T16" fmla="*/ 65 w 65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31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65" y="127"/>
                    <a:pt x="65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8" y="4"/>
                    <a:pt x="65" y="4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958851" y="2711451"/>
              <a:ext cx="60325" cy="122238"/>
            </a:xfrm>
            <a:custGeom>
              <a:avLst/>
              <a:gdLst>
                <a:gd name="T0" fmla="*/ 66 w 66"/>
                <a:gd name="T1" fmla="*/ 0 h 131"/>
                <a:gd name="T2" fmla="*/ 0 w 66"/>
                <a:gd name="T3" fmla="*/ 65 h 131"/>
                <a:gd name="T4" fmla="*/ 66 w 66"/>
                <a:gd name="T5" fmla="*/ 131 h 131"/>
                <a:gd name="T6" fmla="*/ 66 w 66"/>
                <a:gd name="T7" fmla="*/ 127 h 131"/>
                <a:gd name="T8" fmla="*/ 22 w 66"/>
                <a:gd name="T9" fmla="*/ 109 h 131"/>
                <a:gd name="T10" fmla="*/ 4 w 66"/>
                <a:gd name="T11" fmla="*/ 65 h 131"/>
                <a:gd name="T12" fmla="*/ 22 w 66"/>
                <a:gd name="T13" fmla="*/ 22 h 131"/>
                <a:gd name="T14" fmla="*/ 66 w 66"/>
                <a:gd name="T15" fmla="*/ 4 h 131"/>
                <a:gd name="T16" fmla="*/ 66 w 66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1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49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1597026" y="819151"/>
              <a:ext cx="61913" cy="120650"/>
            </a:xfrm>
            <a:custGeom>
              <a:avLst/>
              <a:gdLst>
                <a:gd name="T0" fmla="*/ 66 w 66"/>
                <a:gd name="T1" fmla="*/ 0 h 130"/>
                <a:gd name="T2" fmla="*/ 0 w 66"/>
                <a:gd name="T3" fmla="*/ 65 h 130"/>
                <a:gd name="T4" fmla="*/ 66 w 66"/>
                <a:gd name="T5" fmla="*/ 130 h 130"/>
                <a:gd name="T6" fmla="*/ 66 w 66"/>
                <a:gd name="T7" fmla="*/ 126 h 130"/>
                <a:gd name="T8" fmla="*/ 22 w 66"/>
                <a:gd name="T9" fmla="*/ 108 h 130"/>
                <a:gd name="T10" fmla="*/ 4 w 66"/>
                <a:gd name="T11" fmla="*/ 65 h 130"/>
                <a:gd name="T12" fmla="*/ 22 w 66"/>
                <a:gd name="T13" fmla="*/ 22 h 130"/>
                <a:gd name="T14" fmla="*/ 66 w 66"/>
                <a:gd name="T15" fmla="*/ 4 h 130"/>
                <a:gd name="T16" fmla="*/ 66 w 66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0"/>
                    <a:pt x="66" y="130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49" y="126"/>
                    <a:pt x="33" y="120"/>
                    <a:pt x="22" y="108"/>
                  </a:cubicBezTo>
                  <a:cubicBezTo>
                    <a:pt x="11" y="97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28"/>
            <p:cNvSpPr>
              <a:spLocks noEditPoints="1"/>
            </p:cNvSpPr>
            <p:nvPr/>
          </p:nvSpPr>
          <p:spPr bwMode="auto">
            <a:xfrm>
              <a:off x="928688" y="21447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1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7 w 131"/>
                <a:gd name="T21" fmla="*/ 11 h 131"/>
                <a:gd name="T22" fmla="*/ 0 w 131"/>
                <a:gd name="T23" fmla="*/ 59 h 131"/>
                <a:gd name="T24" fmla="*/ 4 w 131"/>
                <a:gd name="T25" fmla="*/ 56 h 131"/>
                <a:gd name="T26" fmla="*/ 21 w 131"/>
                <a:gd name="T27" fmla="*/ 22 h 131"/>
                <a:gd name="T28" fmla="*/ 27 w 131"/>
                <a:gd name="T29" fmla="*/ 17 h 131"/>
                <a:gd name="T30" fmla="*/ 27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7 w 131"/>
                <a:gd name="T37" fmla="*/ 12 h 131"/>
                <a:gd name="T38" fmla="*/ 27 w 131"/>
                <a:gd name="T39" fmla="*/ 11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7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1" y="109"/>
                  </a:cubicBezTo>
                  <a:cubicBezTo>
                    <a:pt x="13" y="101"/>
                    <a:pt x="7" y="90"/>
                    <a:pt x="5" y="79"/>
                  </a:cubicBezTo>
                  <a:cubicBezTo>
                    <a:pt x="4" y="79"/>
                    <a:pt x="2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7" y="11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1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7" y="15"/>
                    <a:pt x="27" y="13"/>
                    <a:pt x="27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1"/>
                  </a:cubicBezTo>
                  <a:moveTo>
                    <a:pt x="65" y="0"/>
                  </a:moveTo>
                  <a:cubicBezTo>
                    <a:pt x="59" y="0"/>
                    <a:pt x="52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7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29"/>
            <p:cNvSpPr>
              <a:spLocks noEditPoints="1"/>
            </p:cNvSpPr>
            <p:nvPr/>
          </p:nvSpPr>
          <p:spPr bwMode="auto">
            <a:xfrm>
              <a:off x="928688" y="2146301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1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7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5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4" y="55"/>
                    <a:pt x="2" y="56"/>
                    <a:pt x="1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5" y="77"/>
                    <a:pt x="6" y="77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5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5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4" y="6"/>
                    <a:pt x="48" y="4"/>
                  </a:cubicBezTo>
                  <a:cubicBezTo>
                    <a:pt x="48" y="3"/>
                    <a:pt x="48" y="2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30"/>
            <p:cNvSpPr>
              <a:spLocks noEditPoints="1"/>
            </p:cNvSpPr>
            <p:nvPr/>
          </p:nvSpPr>
          <p:spPr bwMode="auto">
            <a:xfrm>
              <a:off x="2763838" y="2211389"/>
              <a:ext cx="123825" cy="123825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31"/>
            <p:cNvSpPr>
              <a:spLocks noEditPoints="1"/>
            </p:cNvSpPr>
            <p:nvPr/>
          </p:nvSpPr>
          <p:spPr bwMode="auto">
            <a:xfrm>
              <a:off x="2763838" y="2214564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32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33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34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35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36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7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38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39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40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41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42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43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44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45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46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2005013" y="19764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7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7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8"/>
                    <a:pt x="30" y="28"/>
                    <a:pt x="35" y="37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6"/>
                    <a:pt x="34" y="25"/>
                    <a:pt x="28" y="17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2112963" y="1976439"/>
              <a:ext cx="55563" cy="49213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0 w 59"/>
                <a:gd name="T7" fmla="*/ 4 h 53"/>
                <a:gd name="T8" fmla="*/ 19 w 59"/>
                <a:gd name="T9" fmla="*/ 11 h 53"/>
                <a:gd name="T10" fmla="*/ 36 w 59"/>
                <a:gd name="T11" fmla="*/ 37 h 53"/>
                <a:gd name="T12" fmla="*/ 45 w 59"/>
                <a:gd name="T13" fmla="*/ 48 h 53"/>
                <a:gd name="T14" fmla="*/ 58 w 59"/>
                <a:gd name="T15" fmla="*/ 53 h 53"/>
                <a:gd name="T16" fmla="*/ 59 w 59"/>
                <a:gd name="T17" fmla="*/ 53 h 53"/>
                <a:gd name="T18" fmla="*/ 59 w 59"/>
                <a:gd name="T19" fmla="*/ 49 h 53"/>
                <a:gd name="T20" fmla="*/ 44 w 59"/>
                <a:gd name="T21" fmla="*/ 42 h 53"/>
                <a:gd name="T22" fmla="*/ 29 w 59"/>
                <a:gd name="T23" fmla="*/ 17 h 53"/>
                <a:gd name="T24" fmla="*/ 18 w 59"/>
                <a:gd name="T25" fmla="*/ 5 h 53"/>
                <a:gd name="T26" fmla="*/ 0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7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54"/>
            <p:cNvSpPr>
              <a:spLocks/>
            </p:cNvSpPr>
            <p:nvPr/>
          </p:nvSpPr>
          <p:spPr bwMode="auto">
            <a:xfrm>
              <a:off x="2058988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5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8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6"/>
                    <a:pt x="25" y="26"/>
                    <a:pt x="20" y="35"/>
                  </a:cubicBezTo>
                  <a:cubicBezTo>
                    <a:pt x="17" y="39"/>
                    <a:pt x="15" y="43"/>
                    <a:pt x="12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50"/>
                    <a:pt x="18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55"/>
            <p:cNvSpPr>
              <a:spLocks/>
            </p:cNvSpPr>
            <p:nvPr/>
          </p:nvSpPr>
          <p:spPr bwMode="auto">
            <a:xfrm>
              <a:off x="2168526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0 h 53"/>
                <a:gd name="T24" fmla="*/ 58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3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56"/>
            <p:cNvSpPr>
              <a:spLocks/>
            </p:cNvSpPr>
            <p:nvPr/>
          </p:nvSpPr>
          <p:spPr bwMode="auto">
            <a:xfrm>
              <a:off x="2314576" y="2828926"/>
              <a:ext cx="55563" cy="50800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19 w 59"/>
                <a:gd name="T7" fmla="*/ 11 h 53"/>
                <a:gd name="T8" fmla="*/ 36 w 59"/>
                <a:gd name="T9" fmla="*/ 37 h 53"/>
                <a:gd name="T10" fmla="*/ 45 w 59"/>
                <a:gd name="T11" fmla="*/ 48 h 53"/>
                <a:gd name="T12" fmla="*/ 58 w 59"/>
                <a:gd name="T13" fmla="*/ 53 h 53"/>
                <a:gd name="T14" fmla="*/ 59 w 59"/>
                <a:gd name="T15" fmla="*/ 53 h 53"/>
                <a:gd name="T16" fmla="*/ 59 w 59"/>
                <a:gd name="T17" fmla="*/ 49 h 53"/>
                <a:gd name="T18" fmla="*/ 44 w 59"/>
                <a:gd name="T19" fmla="*/ 42 h 53"/>
                <a:gd name="T20" fmla="*/ 29 w 59"/>
                <a:gd name="T21" fmla="*/ 16 h 53"/>
                <a:gd name="T22" fmla="*/ 18 w 59"/>
                <a:gd name="T23" fmla="*/ 5 h 53"/>
                <a:gd name="T24" fmla="*/ 0 w 59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6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57"/>
            <p:cNvSpPr>
              <a:spLocks/>
            </p:cNvSpPr>
            <p:nvPr/>
          </p:nvSpPr>
          <p:spPr bwMode="auto">
            <a:xfrm>
              <a:off x="2424113" y="2828926"/>
              <a:ext cx="53975" cy="50800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8 w 58"/>
                <a:gd name="T9" fmla="*/ 11 h 53"/>
                <a:gd name="T10" fmla="*/ 35 w 58"/>
                <a:gd name="T11" fmla="*/ 37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8" y="11"/>
                  </a:cubicBezTo>
                  <a:cubicBezTo>
                    <a:pt x="25" y="18"/>
                    <a:pt x="30" y="28"/>
                    <a:pt x="35" y="37"/>
                  </a:cubicBezTo>
                  <a:cubicBezTo>
                    <a:pt x="37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6"/>
                    <a:pt x="34" y="25"/>
                    <a:pt x="28" y="16"/>
                  </a:cubicBezTo>
                  <a:cubicBezTo>
                    <a:pt x="25" y="12"/>
                    <a:pt x="21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58"/>
            <p:cNvSpPr>
              <a:spLocks/>
            </p:cNvSpPr>
            <p:nvPr/>
          </p:nvSpPr>
          <p:spPr bwMode="auto">
            <a:xfrm>
              <a:off x="237013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59"/>
            <p:cNvSpPr>
              <a:spLocks/>
            </p:cNvSpPr>
            <p:nvPr/>
          </p:nvSpPr>
          <p:spPr bwMode="auto">
            <a:xfrm>
              <a:off x="247808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49 h 53"/>
                <a:gd name="T12" fmla="*/ 0 w 58"/>
                <a:gd name="T13" fmla="*/ 53 h 53"/>
                <a:gd name="T14" fmla="*/ 0 w 58"/>
                <a:gd name="T15" fmla="*/ 53 h 53"/>
                <a:gd name="T16" fmla="*/ 17 w 58"/>
                <a:gd name="T17" fmla="*/ 45 h 53"/>
                <a:gd name="T18" fmla="*/ 33 w 58"/>
                <a:gd name="T19" fmla="*/ 19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6" y="8"/>
                  </a:cubicBezTo>
                  <a:cubicBezTo>
                    <a:pt x="29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60"/>
            <p:cNvSpPr>
              <a:spLocks/>
            </p:cNvSpPr>
            <p:nvPr/>
          </p:nvSpPr>
          <p:spPr bwMode="auto">
            <a:xfrm>
              <a:off x="246380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257175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6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2517776" y="1600201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4"/>
                    <a:pt x="39" y="11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2625726" y="1600201"/>
              <a:ext cx="55563" cy="49213"/>
            </a:xfrm>
            <a:custGeom>
              <a:avLst/>
              <a:gdLst>
                <a:gd name="T0" fmla="*/ 58 w 59"/>
                <a:gd name="T1" fmla="*/ 0 h 53"/>
                <a:gd name="T2" fmla="*/ 37 w 59"/>
                <a:gd name="T3" fmla="*/ 8 h 53"/>
                <a:gd name="T4" fmla="*/ 20 w 59"/>
                <a:gd name="T5" fmla="*/ 34 h 53"/>
                <a:gd name="T6" fmla="*/ 12 w 59"/>
                <a:gd name="T7" fmla="*/ 45 h 53"/>
                <a:gd name="T8" fmla="*/ 0 w 59"/>
                <a:gd name="T9" fmla="*/ 49 h 53"/>
                <a:gd name="T10" fmla="*/ 0 w 59"/>
                <a:gd name="T11" fmla="*/ 49 h 53"/>
                <a:gd name="T12" fmla="*/ 0 w 59"/>
                <a:gd name="T13" fmla="*/ 53 h 53"/>
                <a:gd name="T14" fmla="*/ 0 w 59"/>
                <a:gd name="T15" fmla="*/ 53 h 53"/>
                <a:gd name="T16" fmla="*/ 18 w 59"/>
                <a:gd name="T17" fmla="*/ 45 h 53"/>
                <a:gd name="T18" fmla="*/ 34 w 59"/>
                <a:gd name="T19" fmla="*/ 19 h 53"/>
                <a:gd name="T20" fmla="*/ 44 w 59"/>
                <a:gd name="T21" fmla="*/ 8 h 53"/>
                <a:gd name="T22" fmla="*/ 59 w 59"/>
                <a:gd name="T23" fmla="*/ 4 h 53"/>
                <a:gd name="T24" fmla="*/ 59 w 59"/>
                <a:gd name="T25" fmla="*/ 0 h 53"/>
                <a:gd name="T26" fmla="*/ 58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5" y="42"/>
                    <a:pt x="12" y="45"/>
                  </a:cubicBezTo>
                  <a:cubicBezTo>
                    <a:pt x="9" y="47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5"/>
                  </a:cubicBezTo>
                  <a:cubicBezTo>
                    <a:pt x="24" y="37"/>
                    <a:pt x="28" y="27"/>
                    <a:pt x="34" y="19"/>
                  </a:cubicBezTo>
                  <a:cubicBezTo>
                    <a:pt x="36" y="14"/>
                    <a:pt x="40" y="11"/>
                    <a:pt x="44" y="8"/>
                  </a:cubicBezTo>
                  <a:cubicBezTo>
                    <a:pt x="47" y="5"/>
                    <a:pt x="52" y="4"/>
                    <a:pt x="59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95091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105886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49 h 53"/>
                <a:gd name="T20" fmla="*/ 44 w 58"/>
                <a:gd name="T21" fmla="*/ 42 h 53"/>
                <a:gd name="T22" fmla="*/ 28 w 58"/>
                <a:gd name="T23" fmla="*/ 16 h 53"/>
                <a:gd name="T24" fmla="*/ 17 w 58"/>
                <a:gd name="T25" fmla="*/ 5 h 53"/>
                <a:gd name="T26" fmla="*/ 0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100488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19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4 h 53"/>
                <a:gd name="T16" fmla="*/ 33 w 58"/>
                <a:gd name="T17" fmla="*/ 18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4" y="26"/>
                    <a:pt x="19" y="34"/>
                  </a:cubicBezTo>
                  <a:cubicBezTo>
                    <a:pt x="17" y="38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67"/>
            <p:cNvSpPr>
              <a:spLocks/>
            </p:cNvSpPr>
            <p:nvPr/>
          </p:nvSpPr>
          <p:spPr bwMode="auto">
            <a:xfrm>
              <a:off x="111283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0 w 58"/>
                <a:gd name="T15" fmla="*/ 53 h 53"/>
                <a:gd name="T16" fmla="*/ 18 w 58"/>
                <a:gd name="T17" fmla="*/ 44 h 53"/>
                <a:gd name="T18" fmla="*/ 33 w 58"/>
                <a:gd name="T19" fmla="*/ 18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8"/>
                    <a:pt x="15" y="42"/>
                    <a:pt x="12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8"/>
            <p:cNvSpPr>
              <a:spLocks/>
            </p:cNvSpPr>
            <p:nvPr/>
          </p:nvSpPr>
          <p:spPr bwMode="auto">
            <a:xfrm>
              <a:off x="2020888" y="977901"/>
              <a:ext cx="49213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69"/>
            <p:cNvSpPr>
              <a:spLocks/>
            </p:cNvSpPr>
            <p:nvPr/>
          </p:nvSpPr>
          <p:spPr bwMode="auto">
            <a:xfrm>
              <a:off x="2020888" y="8699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70"/>
            <p:cNvSpPr>
              <a:spLocks noEditPoints="1"/>
            </p:cNvSpPr>
            <p:nvPr/>
          </p:nvSpPr>
          <p:spPr bwMode="auto">
            <a:xfrm>
              <a:off x="2020888" y="9239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5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71"/>
            <p:cNvSpPr>
              <a:spLocks noEditPoints="1"/>
            </p:cNvSpPr>
            <p:nvPr/>
          </p:nvSpPr>
          <p:spPr bwMode="auto">
            <a:xfrm>
              <a:off x="2020888" y="8159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1687513" y="1547814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7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39 h 58"/>
                <a:gd name="T16" fmla="*/ 37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7" y="10"/>
                    <a:pt x="42" y="14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6"/>
                    <a:pt x="5" y="41"/>
                  </a:cubicBezTo>
                  <a:cubicBezTo>
                    <a:pt x="2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39"/>
                  </a:cubicBezTo>
                  <a:cubicBezTo>
                    <a:pt x="18" y="32"/>
                    <a:pt x="28" y="28"/>
                    <a:pt x="37" y="23"/>
                  </a:cubicBezTo>
                  <a:cubicBezTo>
                    <a:pt x="41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1687513" y="1438276"/>
              <a:ext cx="49213" cy="53975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7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4 w 53"/>
                <a:gd name="T15" fmla="*/ 59 h 59"/>
                <a:gd name="T16" fmla="*/ 11 w 53"/>
                <a:gd name="T17" fmla="*/ 40 h 59"/>
                <a:gd name="T18" fmla="*/ 37 w 53"/>
                <a:gd name="T19" fmla="*/ 23 h 59"/>
                <a:gd name="T20" fmla="*/ 48 w 53"/>
                <a:gd name="T21" fmla="*/ 14 h 59"/>
                <a:gd name="T22" fmla="*/ 53 w 53"/>
                <a:gd name="T2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7" y="11"/>
                    <a:pt x="42" y="15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8" y="33"/>
                    <a:pt x="28" y="29"/>
                    <a:pt x="37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74"/>
            <p:cNvSpPr>
              <a:spLocks noEditPoints="1"/>
            </p:cNvSpPr>
            <p:nvPr/>
          </p:nvSpPr>
          <p:spPr bwMode="auto">
            <a:xfrm>
              <a:off x="1687513" y="1492251"/>
              <a:ext cx="49213" cy="55563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5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0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4" y="16"/>
                    <a:pt x="8" y="21"/>
                  </a:cubicBezTo>
                  <a:cubicBezTo>
                    <a:pt x="16" y="29"/>
                    <a:pt x="26" y="33"/>
                    <a:pt x="35" y="38"/>
                  </a:cubicBezTo>
                  <a:cubicBezTo>
                    <a:pt x="39" y="41"/>
                    <a:pt x="43" y="43"/>
                    <a:pt x="45" y="46"/>
                  </a:cubicBezTo>
                  <a:cubicBezTo>
                    <a:pt x="48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50" y="45"/>
                    <a:pt x="45" y="40"/>
                  </a:cubicBezTo>
                  <a:cubicBezTo>
                    <a:pt x="38" y="34"/>
                    <a:pt x="27" y="30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75"/>
            <p:cNvSpPr>
              <a:spLocks noEditPoints="1"/>
            </p:cNvSpPr>
            <p:nvPr/>
          </p:nvSpPr>
          <p:spPr bwMode="auto">
            <a:xfrm>
              <a:off x="1687513" y="1384301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2 h 58"/>
                <a:gd name="T14" fmla="*/ 35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4" y="17"/>
                    <a:pt x="8" y="22"/>
                  </a:cubicBezTo>
                  <a:cubicBezTo>
                    <a:pt x="16" y="30"/>
                    <a:pt x="26" y="34"/>
                    <a:pt x="35" y="39"/>
                  </a:cubicBezTo>
                  <a:cubicBezTo>
                    <a:pt x="39" y="41"/>
                    <a:pt x="43" y="44"/>
                    <a:pt x="45" y="47"/>
                  </a:cubicBezTo>
                  <a:cubicBezTo>
                    <a:pt x="48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50" y="45"/>
                    <a:pt x="45" y="41"/>
                  </a:cubicBezTo>
                  <a:cubicBezTo>
                    <a:pt x="38" y="35"/>
                    <a:pt x="27" y="31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7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2590801" y="2454276"/>
              <a:ext cx="50800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590801" y="2346326"/>
              <a:ext cx="50800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78"/>
            <p:cNvSpPr>
              <a:spLocks noEditPoints="1"/>
            </p:cNvSpPr>
            <p:nvPr/>
          </p:nvSpPr>
          <p:spPr bwMode="auto">
            <a:xfrm>
              <a:off x="2590801" y="240030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4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79"/>
            <p:cNvSpPr>
              <a:spLocks noEditPoints="1"/>
            </p:cNvSpPr>
            <p:nvPr/>
          </p:nvSpPr>
          <p:spPr bwMode="auto">
            <a:xfrm>
              <a:off x="2590801" y="229235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1470026" y="2540001"/>
              <a:ext cx="49213" cy="55563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40 h 58"/>
                <a:gd name="T16" fmla="*/ 36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6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40"/>
                  </a:cubicBezTo>
                  <a:cubicBezTo>
                    <a:pt x="17" y="33"/>
                    <a:pt x="27" y="28"/>
                    <a:pt x="36" y="23"/>
                  </a:cubicBezTo>
                  <a:cubicBezTo>
                    <a:pt x="41" y="20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1470026" y="24320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4 w 53"/>
                <a:gd name="T15" fmla="*/ 58 h 58"/>
                <a:gd name="T16" fmla="*/ 11 w 53"/>
                <a:gd name="T17" fmla="*/ 39 h 58"/>
                <a:gd name="T18" fmla="*/ 36 w 53"/>
                <a:gd name="T19" fmla="*/ 23 h 58"/>
                <a:gd name="T20" fmla="*/ 48 w 53"/>
                <a:gd name="T21" fmla="*/ 14 h 58"/>
                <a:gd name="T22" fmla="*/ 53 w 53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0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39"/>
                  </a:cubicBezTo>
                  <a:cubicBezTo>
                    <a:pt x="17" y="32"/>
                    <a:pt x="27" y="28"/>
                    <a:pt x="36" y="23"/>
                  </a:cubicBezTo>
                  <a:cubicBezTo>
                    <a:pt x="40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82"/>
            <p:cNvSpPr>
              <a:spLocks noEditPoints="1"/>
            </p:cNvSpPr>
            <p:nvPr/>
          </p:nvSpPr>
          <p:spPr bwMode="auto">
            <a:xfrm>
              <a:off x="1470026" y="24860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8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4"/>
                    <a:pt x="27" y="31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83"/>
            <p:cNvSpPr>
              <a:spLocks noEditPoints="1"/>
            </p:cNvSpPr>
            <p:nvPr/>
          </p:nvSpPr>
          <p:spPr bwMode="auto">
            <a:xfrm>
              <a:off x="1470026" y="23780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3"/>
                    <a:pt x="34" y="38"/>
                  </a:cubicBezTo>
                  <a:cubicBezTo>
                    <a:pt x="38" y="41"/>
                    <a:pt x="42" y="43"/>
                    <a:pt x="45" y="46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49" y="45"/>
                    <a:pt x="44" y="41"/>
                  </a:cubicBezTo>
                  <a:cubicBezTo>
                    <a:pt x="37" y="34"/>
                    <a:pt x="27" y="30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Rectangle 184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Rectangle 185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Rectangle 186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Rectangle 187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Rectangle 188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Rectangle 189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Rectangle 190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Rectangle 191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Rectangle 192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Rectangle 193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194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195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196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197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1962151" y="2360614"/>
              <a:ext cx="65088" cy="66675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7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1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7 h 70"/>
                <a:gd name="T32" fmla="*/ 43 w 70"/>
                <a:gd name="T33" fmla="*/ 47 h 70"/>
                <a:gd name="T34" fmla="*/ 48 w 70"/>
                <a:gd name="T35" fmla="*/ 56 h 70"/>
                <a:gd name="T36" fmla="*/ 53 w 70"/>
                <a:gd name="T37" fmla="*/ 64 h 70"/>
                <a:gd name="T38" fmla="*/ 66 w 70"/>
                <a:gd name="T39" fmla="*/ 51 h 70"/>
                <a:gd name="T40" fmla="*/ 70 w 70"/>
                <a:gd name="T41" fmla="*/ 35 h 70"/>
                <a:gd name="T42" fmla="*/ 64 w 70"/>
                <a:gd name="T43" fmla="*/ 16 h 70"/>
                <a:gd name="T44" fmla="*/ 64 w 70"/>
                <a:gd name="T45" fmla="*/ 16 h 70"/>
                <a:gd name="T46" fmla="*/ 51 w 70"/>
                <a:gd name="T47" fmla="*/ 4 h 70"/>
                <a:gd name="T48" fmla="*/ 35 w 70"/>
                <a:gd name="T49" fmla="*/ 0 h 70"/>
                <a:gd name="T50" fmla="*/ 16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5 w 70"/>
                <a:gd name="T57" fmla="*/ 53 h 70"/>
                <a:gd name="T58" fmla="*/ 5 w 70"/>
                <a:gd name="T59" fmla="*/ 53 h 70"/>
                <a:gd name="T60" fmla="*/ 18 w 70"/>
                <a:gd name="T61" fmla="*/ 65 h 70"/>
                <a:gd name="T62" fmla="*/ 35 w 70"/>
                <a:gd name="T63" fmla="*/ 70 h 70"/>
                <a:gd name="T64" fmla="*/ 53 w 70"/>
                <a:gd name="T65" fmla="*/ 64 h 70"/>
                <a:gd name="T66" fmla="*/ 53 w 70"/>
                <a:gd name="T67" fmla="*/ 64 h 70"/>
                <a:gd name="T68" fmla="*/ 48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7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9" y="61"/>
                    <a:pt x="63" y="56"/>
                    <a:pt x="66" y="51"/>
                  </a:cubicBezTo>
                  <a:cubicBezTo>
                    <a:pt x="68" y="46"/>
                    <a:pt x="70" y="40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7" y="7"/>
                    <a:pt x="51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1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5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1776413" y="1716089"/>
              <a:ext cx="65088" cy="65088"/>
            </a:xfrm>
            <a:custGeom>
              <a:avLst/>
              <a:gdLst>
                <a:gd name="T0" fmla="*/ 49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2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8 h 70"/>
                <a:gd name="T32" fmla="*/ 43 w 70"/>
                <a:gd name="T33" fmla="*/ 48 h 70"/>
                <a:gd name="T34" fmla="*/ 49 w 70"/>
                <a:gd name="T35" fmla="*/ 56 h 70"/>
                <a:gd name="T36" fmla="*/ 54 w 70"/>
                <a:gd name="T37" fmla="*/ 65 h 70"/>
                <a:gd name="T38" fmla="*/ 66 w 70"/>
                <a:gd name="T39" fmla="*/ 52 h 70"/>
                <a:gd name="T40" fmla="*/ 70 w 70"/>
                <a:gd name="T41" fmla="*/ 35 h 70"/>
                <a:gd name="T42" fmla="*/ 65 w 70"/>
                <a:gd name="T43" fmla="*/ 16 h 70"/>
                <a:gd name="T44" fmla="*/ 65 w 70"/>
                <a:gd name="T45" fmla="*/ 16 h 70"/>
                <a:gd name="T46" fmla="*/ 52 w 70"/>
                <a:gd name="T47" fmla="*/ 4 h 70"/>
                <a:gd name="T48" fmla="*/ 35 w 70"/>
                <a:gd name="T49" fmla="*/ 0 h 70"/>
                <a:gd name="T50" fmla="*/ 17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6 w 70"/>
                <a:gd name="T57" fmla="*/ 54 h 70"/>
                <a:gd name="T58" fmla="*/ 6 w 70"/>
                <a:gd name="T59" fmla="*/ 54 h 70"/>
                <a:gd name="T60" fmla="*/ 19 w 70"/>
                <a:gd name="T61" fmla="*/ 66 h 70"/>
                <a:gd name="T62" fmla="*/ 35 w 70"/>
                <a:gd name="T63" fmla="*/ 70 h 70"/>
                <a:gd name="T64" fmla="*/ 54 w 70"/>
                <a:gd name="T65" fmla="*/ 65 h 70"/>
                <a:gd name="T66" fmla="*/ 54 w 70"/>
                <a:gd name="T67" fmla="*/ 65 h 70"/>
                <a:gd name="T68" fmla="*/ 49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9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1" y="49"/>
                    <a:pt x="38" y="50"/>
                    <a:pt x="35" y="50"/>
                  </a:cubicBezTo>
                  <a:cubicBezTo>
                    <a:pt x="33" y="50"/>
                    <a:pt x="30" y="49"/>
                    <a:pt x="28" y="48"/>
                  </a:cubicBezTo>
                  <a:cubicBezTo>
                    <a:pt x="26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7" y="22"/>
                  </a:cubicBezTo>
                  <a:cubicBezTo>
                    <a:pt x="30" y="21"/>
                    <a:pt x="32" y="20"/>
                    <a:pt x="35" y="20"/>
                  </a:cubicBezTo>
                  <a:cubicBezTo>
                    <a:pt x="38" y="20"/>
                    <a:pt x="40" y="21"/>
                    <a:pt x="42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0" y="32"/>
                    <a:pt x="50" y="35"/>
                  </a:cubicBezTo>
                  <a:cubicBezTo>
                    <a:pt x="50" y="37"/>
                    <a:pt x="50" y="40"/>
                    <a:pt x="48" y="42"/>
                  </a:cubicBezTo>
                  <a:cubicBezTo>
                    <a:pt x="47" y="44"/>
                    <a:pt x="46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3" y="57"/>
                    <a:pt x="66" y="52"/>
                  </a:cubicBezTo>
                  <a:cubicBezTo>
                    <a:pt x="69" y="47"/>
                    <a:pt x="70" y="41"/>
                    <a:pt x="70" y="35"/>
                  </a:cubicBezTo>
                  <a:cubicBezTo>
                    <a:pt x="70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5" y="0"/>
                  </a:cubicBezTo>
                  <a:cubicBezTo>
                    <a:pt x="29" y="0"/>
                    <a:pt x="22" y="2"/>
                    <a:pt x="17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3" y="63"/>
                    <a:pt x="19" y="66"/>
                  </a:cubicBezTo>
                  <a:cubicBezTo>
                    <a:pt x="24" y="69"/>
                    <a:pt x="29" y="70"/>
                    <a:pt x="35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931863" y="1914526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7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1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2 h 70"/>
                <a:gd name="T24" fmla="*/ 47 w 70"/>
                <a:gd name="T25" fmla="*/ 27 h 70"/>
                <a:gd name="T26" fmla="*/ 47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8 h 70"/>
                <a:gd name="T34" fmla="*/ 43 w 70"/>
                <a:gd name="T35" fmla="*/ 48 h 70"/>
                <a:gd name="T36" fmla="*/ 48 w 70"/>
                <a:gd name="T37" fmla="*/ 56 h 70"/>
                <a:gd name="T38" fmla="*/ 53 w 70"/>
                <a:gd name="T39" fmla="*/ 65 h 70"/>
                <a:gd name="T40" fmla="*/ 65 w 70"/>
                <a:gd name="T41" fmla="*/ 52 h 70"/>
                <a:gd name="T42" fmla="*/ 70 w 70"/>
                <a:gd name="T43" fmla="*/ 35 h 70"/>
                <a:gd name="T44" fmla="*/ 64 w 70"/>
                <a:gd name="T45" fmla="*/ 16 h 70"/>
                <a:gd name="T46" fmla="*/ 64 w 70"/>
                <a:gd name="T47" fmla="*/ 16 h 70"/>
                <a:gd name="T48" fmla="*/ 51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4 h 70"/>
                <a:gd name="T62" fmla="*/ 5 w 70"/>
                <a:gd name="T63" fmla="*/ 54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5 h 70"/>
                <a:gd name="T70" fmla="*/ 53 w 70"/>
                <a:gd name="T71" fmla="*/ 65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49"/>
                    <a:pt x="37" y="50"/>
                    <a:pt x="35" y="50"/>
                  </a:cubicBezTo>
                  <a:cubicBezTo>
                    <a:pt x="32" y="50"/>
                    <a:pt x="30" y="50"/>
                    <a:pt x="27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2"/>
                    <a:pt x="50" y="35"/>
                  </a:cubicBezTo>
                  <a:cubicBezTo>
                    <a:pt x="50" y="38"/>
                    <a:pt x="49" y="40"/>
                    <a:pt x="48" y="42"/>
                  </a:cubicBezTo>
                  <a:cubicBezTo>
                    <a:pt x="47" y="44"/>
                    <a:pt x="45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1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6" y="7"/>
                    <a:pt x="51" y="4"/>
                  </a:cubicBezTo>
                  <a:cubicBezTo>
                    <a:pt x="46" y="1"/>
                    <a:pt x="40" y="0"/>
                    <a:pt x="35" y="0"/>
                  </a:cubicBezTo>
                  <a:cubicBezTo>
                    <a:pt x="28" y="0"/>
                    <a:pt x="22" y="2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1" y="24"/>
                    <a:pt x="0" y="29"/>
                    <a:pt x="0" y="35"/>
                  </a:cubicBezTo>
                  <a:cubicBezTo>
                    <a:pt x="0" y="41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9"/>
                    <a:pt x="29" y="70"/>
                    <a:pt x="35" y="70"/>
                  </a:cubicBezTo>
                  <a:cubicBezTo>
                    <a:pt x="41" y="70"/>
                    <a:pt x="48" y="68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Freeform 203"/>
            <p:cNvSpPr>
              <a:spLocks/>
            </p:cNvSpPr>
            <p:nvPr/>
          </p:nvSpPr>
          <p:spPr bwMode="auto">
            <a:xfrm>
              <a:off x="1171576" y="1176339"/>
              <a:ext cx="66675" cy="66675"/>
            </a:xfrm>
            <a:custGeom>
              <a:avLst/>
              <a:gdLst>
                <a:gd name="T0" fmla="*/ 49 w 71"/>
                <a:gd name="T1" fmla="*/ 56 h 70"/>
                <a:gd name="T2" fmla="*/ 44 w 71"/>
                <a:gd name="T3" fmla="*/ 48 h 70"/>
                <a:gd name="T4" fmla="*/ 36 w 71"/>
                <a:gd name="T5" fmla="*/ 50 h 70"/>
                <a:gd name="T6" fmla="*/ 28 w 71"/>
                <a:gd name="T7" fmla="*/ 48 h 70"/>
                <a:gd name="T8" fmla="*/ 23 w 71"/>
                <a:gd name="T9" fmla="*/ 43 h 70"/>
                <a:gd name="T10" fmla="*/ 23 w 71"/>
                <a:gd name="T11" fmla="*/ 43 h 70"/>
                <a:gd name="T12" fmla="*/ 20 w 71"/>
                <a:gd name="T13" fmla="*/ 35 h 70"/>
                <a:gd name="T14" fmla="*/ 22 w 71"/>
                <a:gd name="T15" fmla="*/ 28 h 70"/>
                <a:gd name="T16" fmla="*/ 28 w 71"/>
                <a:gd name="T17" fmla="*/ 22 h 70"/>
                <a:gd name="T18" fmla="*/ 36 w 71"/>
                <a:gd name="T19" fmla="*/ 20 h 70"/>
                <a:gd name="T20" fmla="*/ 43 w 71"/>
                <a:gd name="T21" fmla="*/ 22 h 70"/>
                <a:gd name="T22" fmla="*/ 48 w 71"/>
                <a:gd name="T23" fmla="*/ 27 h 70"/>
                <a:gd name="T24" fmla="*/ 48 w 71"/>
                <a:gd name="T25" fmla="*/ 27 h 70"/>
                <a:gd name="T26" fmla="*/ 51 w 71"/>
                <a:gd name="T27" fmla="*/ 35 h 70"/>
                <a:gd name="T28" fmla="*/ 49 w 71"/>
                <a:gd name="T29" fmla="*/ 42 h 70"/>
                <a:gd name="T30" fmla="*/ 44 w 71"/>
                <a:gd name="T31" fmla="*/ 48 h 70"/>
                <a:gd name="T32" fmla="*/ 44 w 71"/>
                <a:gd name="T33" fmla="*/ 48 h 70"/>
                <a:gd name="T34" fmla="*/ 49 w 71"/>
                <a:gd name="T35" fmla="*/ 56 h 70"/>
                <a:gd name="T36" fmla="*/ 54 w 71"/>
                <a:gd name="T37" fmla="*/ 65 h 70"/>
                <a:gd name="T38" fmla="*/ 66 w 71"/>
                <a:gd name="T39" fmla="*/ 52 h 70"/>
                <a:gd name="T40" fmla="*/ 71 w 71"/>
                <a:gd name="T41" fmla="*/ 35 h 70"/>
                <a:gd name="T42" fmla="*/ 65 w 71"/>
                <a:gd name="T43" fmla="*/ 16 h 70"/>
                <a:gd name="T44" fmla="*/ 65 w 71"/>
                <a:gd name="T45" fmla="*/ 16 h 70"/>
                <a:gd name="T46" fmla="*/ 52 w 71"/>
                <a:gd name="T47" fmla="*/ 4 h 70"/>
                <a:gd name="T48" fmla="*/ 36 w 71"/>
                <a:gd name="T49" fmla="*/ 0 h 70"/>
                <a:gd name="T50" fmla="*/ 17 w 71"/>
                <a:gd name="T51" fmla="*/ 5 h 70"/>
                <a:gd name="T52" fmla="*/ 5 w 71"/>
                <a:gd name="T53" fmla="*/ 18 h 70"/>
                <a:gd name="T54" fmla="*/ 0 w 71"/>
                <a:gd name="T55" fmla="*/ 35 h 70"/>
                <a:gd name="T56" fmla="*/ 6 w 71"/>
                <a:gd name="T57" fmla="*/ 54 h 70"/>
                <a:gd name="T58" fmla="*/ 6 w 71"/>
                <a:gd name="T59" fmla="*/ 54 h 70"/>
                <a:gd name="T60" fmla="*/ 19 w 71"/>
                <a:gd name="T61" fmla="*/ 66 h 70"/>
                <a:gd name="T62" fmla="*/ 36 w 71"/>
                <a:gd name="T63" fmla="*/ 70 h 70"/>
                <a:gd name="T64" fmla="*/ 54 w 71"/>
                <a:gd name="T65" fmla="*/ 65 h 70"/>
                <a:gd name="T66" fmla="*/ 54 w 71"/>
                <a:gd name="T67" fmla="*/ 65 h 70"/>
                <a:gd name="T68" fmla="*/ 49 w 71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" h="70">
                  <a:moveTo>
                    <a:pt x="49" y="56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1" y="49"/>
                    <a:pt x="38" y="50"/>
                    <a:pt x="36" y="50"/>
                  </a:cubicBezTo>
                  <a:cubicBezTo>
                    <a:pt x="33" y="50"/>
                    <a:pt x="31" y="49"/>
                    <a:pt x="28" y="48"/>
                  </a:cubicBezTo>
                  <a:cubicBezTo>
                    <a:pt x="26" y="47"/>
                    <a:pt x="24" y="45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8" y="22"/>
                  </a:cubicBezTo>
                  <a:cubicBezTo>
                    <a:pt x="30" y="21"/>
                    <a:pt x="33" y="20"/>
                    <a:pt x="36" y="20"/>
                  </a:cubicBezTo>
                  <a:cubicBezTo>
                    <a:pt x="38" y="20"/>
                    <a:pt x="41" y="21"/>
                    <a:pt x="43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1" y="32"/>
                    <a:pt x="51" y="35"/>
                  </a:cubicBezTo>
                  <a:cubicBezTo>
                    <a:pt x="51" y="37"/>
                    <a:pt x="50" y="40"/>
                    <a:pt x="49" y="42"/>
                  </a:cubicBezTo>
                  <a:cubicBezTo>
                    <a:pt x="48" y="44"/>
                    <a:pt x="46" y="46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4" y="57"/>
                    <a:pt x="66" y="52"/>
                  </a:cubicBezTo>
                  <a:cubicBezTo>
                    <a:pt x="69" y="46"/>
                    <a:pt x="71" y="41"/>
                    <a:pt x="71" y="35"/>
                  </a:cubicBezTo>
                  <a:cubicBezTo>
                    <a:pt x="71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6" y="0"/>
                  </a:cubicBezTo>
                  <a:cubicBezTo>
                    <a:pt x="29" y="0"/>
                    <a:pt x="23" y="2"/>
                    <a:pt x="17" y="5"/>
                  </a:cubicBezTo>
                  <a:cubicBezTo>
                    <a:pt x="12" y="9"/>
                    <a:pt x="7" y="13"/>
                    <a:pt x="5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4" y="63"/>
                    <a:pt x="19" y="66"/>
                  </a:cubicBezTo>
                  <a:cubicBezTo>
                    <a:pt x="24" y="69"/>
                    <a:pt x="30" y="70"/>
                    <a:pt x="36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204"/>
            <p:cNvSpPr>
              <a:spLocks/>
            </p:cNvSpPr>
            <p:nvPr/>
          </p:nvSpPr>
          <p:spPr bwMode="auto">
            <a:xfrm>
              <a:off x="2462213" y="1165226"/>
              <a:ext cx="65088" cy="66675"/>
            </a:xfrm>
            <a:custGeom>
              <a:avLst/>
              <a:gdLst>
                <a:gd name="T0" fmla="*/ 48 w 70"/>
                <a:gd name="T1" fmla="*/ 57 h 71"/>
                <a:gd name="T2" fmla="*/ 43 w 70"/>
                <a:gd name="T3" fmla="*/ 48 h 71"/>
                <a:gd name="T4" fmla="*/ 35 w 70"/>
                <a:gd name="T5" fmla="*/ 51 h 71"/>
                <a:gd name="T6" fmla="*/ 27 w 70"/>
                <a:gd name="T7" fmla="*/ 49 h 71"/>
                <a:gd name="T8" fmla="*/ 22 w 70"/>
                <a:gd name="T9" fmla="*/ 44 h 71"/>
                <a:gd name="T10" fmla="*/ 22 w 70"/>
                <a:gd name="T11" fmla="*/ 43 h 71"/>
                <a:gd name="T12" fmla="*/ 20 w 70"/>
                <a:gd name="T13" fmla="*/ 35 h 71"/>
                <a:gd name="T14" fmla="*/ 21 w 70"/>
                <a:gd name="T15" fmla="*/ 28 h 71"/>
                <a:gd name="T16" fmla="*/ 27 w 70"/>
                <a:gd name="T17" fmla="*/ 23 h 71"/>
                <a:gd name="T18" fmla="*/ 35 w 70"/>
                <a:gd name="T19" fmla="*/ 20 h 71"/>
                <a:gd name="T20" fmla="*/ 42 w 70"/>
                <a:gd name="T21" fmla="*/ 22 h 71"/>
                <a:gd name="T22" fmla="*/ 47 w 70"/>
                <a:gd name="T23" fmla="*/ 27 h 71"/>
                <a:gd name="T24" fmla="*/ 47 w 70"/>
                <a:gd name="T25" fmla="*/ 27 h 71"/>
                <a:gd name="T26" fmla="*/ 50 w 70"/>
                <a:gd name="T27" fmla="*/ 35 h 71"/>
                <a:gd name="T28" fmla="*/ 48 w 70"/>
                <a:gd name="T29" fmla="*/ 43 h 71"/>
                <a:gd name="T30" fmla="*/ 43 w 70"/>
                <a:gd name="T31" fmla="*/ 48 h 71"/>
                <a:gd name="T32" fmla="*/ 43 w 70"/>
                <a:gd name="T33" fmla="*/ 48 h 71"/>
                <a:gd name="T34" fmla="*/ 48 w 70"/>
                <a:gd name="T35" fmla="*/ 57 h 71"/>
                <a:gd name="T36" fmla="*/ 53 w 70"/>
                <a:gd name="T37" fmla="*/ 65 h 71"/>
                <a:gd name="T38" fmla="*/ 65 w 70"/>
                <a:gd name="T39" fmla="*/ 52 h 71"/>
                <a:gd name="T40" fmla="*/ 70 w 70"/>
                <a:gd name="T41" fmla="*/ 35 h 71"/>
                <a:gd name="T42" fmla="*/ 64 w 70"/>
                <a:gd name="T43" fmla="*/ 17 h 71"/>
                <a:gd name="T44" fmla="*/ 64 w 70"/>
                <a:gd name="T45" fmla="*/ 17 h 71"/>
                <a:gd name="T46" fmla="*/ 51 w 70"/>
                <a:gd name="T47" fmla="*/ 5 h 71"/>
                <a:gd name="T48" fmla="*/ 35 w 70"/>
                <a:gd name="T49" fmla="*/ 0 h 71"/>
                <a:gd name="T50" fmla="*/ 16 w 70"/>
                <a:gd name="T51" fmla="*/ 6 h 71"/>
                <a:gd name="T52" fmla="*/ 4 w 70"/>
                <a:gd name="T53" fmla="*/ 19 h 71"/>
                <a:gd name="T54" fmla="*/ 0 w 70"/>
                <a:gd name="T55" fmla="*/ 35 h 71"/>
                <a:gd name="T56" fmla="*/ 5 w 70"/>
                <a:gd name="T57" fmla="*/ 54 h 71"/>
                <a:gd name="T58" fmla="*/ 5 w 70"/>
                <a:gd name="T59" fmla="*/ 54 h 71"/>
                <a:gd name="T60" fmla="*/ 18 w 70"/>
                <a:gd name="T61" fmla="*/ 66 h 71"/>
                <a:gd name="T62" fmla="*/ 35 w 70"/>
                <a:gd name="T63" fmla="*/ 71 h 71"/>
                <a:gd name="T64" fmla="*/ 53 w 70"/>
                <a:gd name="T65" fmla="*/ 65 h 71"/>
                <a:gd name="T66" fmla="*/ 53 w 70"/>
                <a:gd name="T67" fmla="*/ 65 h 71"/>
                <a:gd name="T68" fmla="*/ 48 w 70"/>
                <a:gd name="T69" fmla="*/ 5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1">
                  <a:moveTo>
                    <a:pt x="48" y="57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50"/>
                    <a:pt x="37" y="51"/>
                    <a:pt x="35" y="51"/>
                  </a:cubicBezTo>
                  <a:cubicBezTo>
                    <a:pt x="32" y="51"/>
                    <a:pt x="30" y="50"/>
                    <a:pt x="27" y="49"/>
                  </a:cubicBezTo>
                  <a:cubicBezTo>
                    <a:pt x="25" y="48"/>
                    <a:pt x="23" y="46"/>
                    <a:pt x="22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3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3"/>
                    <a:pt x="50" y="35"/>
                  </a:cubicBezTo>
                  <a:cubicBezTo>
                    <a:pt x="50" y="38"/>
                    <a:pt x="49" y="40"/>
                    <a:pt x="48" y="43"/>
                  </a:cubicBezTo>
                  <a:cubicBezTo>
                    <a:pt x="47" y="45"/>
                    <a:pt x="45" y="47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2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3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2"/>
                    <a:pt x="56" y="7"/>
                    <a:pt x="51" y="5"/>
                  </a:cubicBezTo>
                  <a:cubicBezTo>
                    <a:pt x="46" y="2"/>
                    <a:pt x="40" y="0"/>
                    <a:pt x="35" y="0"/>
                  </a:cubicBezTo>
                  <a:cubicBezTo>
                    <a:pt x="28" y="0"/>
                    <a:pt x="22" y="2"/>
                    <a:pt x="16" y="6"/>
                  </a:cubicBezTo>
                  <a:cubicBezTo>
                    <a:pt x="11" y="9"/>
                    <a:pt x="7" y="14"/>
                    <a:pt x="4" y="19"/>
                  </a:cubicBezTo>
                  <a:cubicBezTo>
                    <a:pt x="1" y="24"/>
                    <a:pt x="0" y="30"/>
                    <a:pt x="0" y="35"/>
                  </a:cubicBezTo>
                  <a:cubicBezTo>
                    <a:pt x="0" y="42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4"/>
                    <a:pt x="18" y="66"/>
                  </a:cubicBezTo>
                  <a:cubicBezTo>
                    <a:pt x="23" y="69"/>
                    <a:pt x="29" y="71"/>
                    <a:pt x="35" y="71"/>
                  </a:cubicBezTo>
                  <a:cubicBezTo>
                    <a:pt x="41" y="71"/>
                    <a:pt x="48" y="69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6" name="Freeform 206"/>
            <p:cNvSpPr>
              <a:spLocks/>
            </p:cNvSpPr>
            <p:nvPr/>
          </p:nvSpPr>
          <p:spPr bwMode="auto">
            <a:xfrm>
              <a:off x="2794000" y="2000251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1 h 70"/>
                <a:gd name="T24" fmla="*/ 48 w 70"/>
                <a:gd name="T25" fmla="*/ 27 h 70"/>
                <a:gd name="T26" fmla="*/ 48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7 h 70"/>
                <a:gd name="T34" fmla="*/ 43 w 70"/>
                <a:gd name="T35" fmla="*/ 47 h 70"/>
                <a:gd name="T36" fmla="*/ 48 w 70"/>
                <a:gd name="T37" fmla="*/ 56 h 70"/>
                <a:gd name="T38" fmla="*/ 54 w 70"/>
                <a:gd name="T39" fmla="*/ 64 h 70"/>
                <a:gd name="T40" fmla="*/ 66 w 70"/>
                <a:gd name="T41" fmla="*/ 51 h 70"/>
                <a:gd name="T42" fmla="*/ 70 w 70"/>
                <a:gd name="T43" fmla="*/ 35 h 70"/>
                <a:gd name="T44" fmla="*/ 64 w 70"/>
                <a:gd name="T45" fmla="*/ 16 h 70"/>
                <a:gd name="T46" fmla="*/ 65 w 70"/>
                <a:gd name="T47" fmla="*/ 16 h 70"/>
                <a:gd name="T48" fmla="*/ 52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3 h 70"/>
                <a:gd name="T62" fmla="*/ 5 w 70"/>
                <a:gd name="T63" fmla="*/ 53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4 h 70"/>
                <a:gd name="T70" fmla="*/ 54 w 70"/>
                <a:gd name="T71" fmla="*/ 64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8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9" y="61"/>
                    <a:pt x="63" y="57"/>
                    <a:pt x="66" y="51"/>
                  </a:cubicBezTo>
                  <a:cubicBezTo>
                    <a:pt x="68" y="46"/>
                    <a:pt x="70" y="41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1" y="11"/>
                    <a:pt x="57" y="7"/>
                    <a:pt x="52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2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4" y="64"/>
                    <a:pt x="54" y="64"/>
                    <a:pt x="54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7" name="Group 206"/>
          <p:cNvGrpSpPr/>
          <p:nvPr userDrawn="1"/>
        </p:nvGrpSpPr>
        <p:grpSpPr>
          <a:xfrm>
            <a:off x="6255812" y="395671"/>
            <a:ext cx="6070612" cy="6102349"/>
            <a:chOff x="776288" y="755651"/>
            <a:chExt cx="2125663" cy="2136776"/>
          </a:xfrm>
          <a:solidFill>
            <a:schemeClr val="bg1">
              <a:alpha val="10000"/>
            </a:schemeClr>
          </a:solidFill>
        </p:grpSpPr>
        <p:sp>
          <p:nvSpPr>
            <p:cNvPr id="208" name="Freeform 5"/>
            <p:cNvSpPr>
              <a:spLocks/>
            </p:cNvSpPr>
            <p:nvPr/>
          </p:nvSpPr>
          <p:spPr bwMode="auto">
            <a:xfrm>
              <a:off x="1447801" y="1116014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4 w 83"/>
                <a:gd name="T5" fmla="*/ 4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5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9" name="Freeform 6"/>
            <p:cNvSpPr>
              <a:spLocks/>
            </p:cNvSpPr>
            <p:nvPr/>
          </p:nvSpPr>
          <p:spPr bwMode="auto">
            <a:xfrm>
              <a:off x="1449388" y="1114426"/>
              <a:ext cx="74613" cy="77788"/>
            </a:xfrm>
            <a:custGeom>
              <a:avLst/>
              <a:gdLst>
                <a:gd name="T0" fmla="*/ 18 w 79"/>
                <a:gd name="T1" fmla="*/ 79 h 84"/>
                <a:gd name="T2" fmla="*/ 75 w 79"/>
                <a:gd name="T3" fmla="*/ 18 h 84"/>
                <a:gd name="T4" fmla="*/ 75 w 79"/>
                <a:gd name="T5" fmla="*/ 4 h 84"/>
                <a:gd name="T6" fmla="*/ 61 w 79"/>
                <a:gd name="T7" fmla="*/ 5 h 84"/>
                <a:gd name="T8" fmla="*/ 4 w 79"/>
                <a:gd name="T9" fmla="*/ 66 h 84"/>
                <a:gd name="T10" fmla="*/ 4 w 79"/>
                <a:gd name="T11" fmla="*/ 80 h 84"/>
                <a:gd name="T12" fmla="*/ 18 w 79"/>
                <a:gd name="T13" fmla="*/ 7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4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0" y="76"/>
                    <a:pt x="4" y="80"/>
                  </a:cubicBezTo>
                  <a:cubicBezTo>
                    <a:pt x="8" y="84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1514476" y="1936751"/>
              <a:ext cx="76200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1516063" y="1935164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819151" y="2395539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3 w 83"/>
                <a:gd name="T5" fmla="*/ 5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6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1"/>
                    <a:pt x="3" y="5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5" y="80"/>
                    <a:pt x="79" y="76"/>
                  </a:cubicBezTo>
                  <a:cubicBezTo>
                    <a:pt x="83" y="72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820738" y="2393951"/>
              <a:ext cx="74613" cy="77788"/>
            </a:xfrm>
            <a:custGeom>
              <a:avLst/>
              <a:gdLst>
                <a:gd name="T0" fmla="*/ 18 w 79"/>
                <a:gd name="T1" fmla="*/ 78 h 83"/>
                <a:gd name="T2" fmla="*/ 75 w 79"/>
                <a:gd name="T3" fmla="*/ 17 h 83"/>
                <a:gd name="T4" fmla="*/ 75 w 79"/>
                <a:gd name="T5" fmla="*/ 3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8"/>
                  </a:moveTo>
                  <a:cubicBezTo>
                    <a:pt x="75" y="17"/>
                    <a:pt x="75" y="17"/>
                    <a:pt x="75" y="17"/>
                  </a:cubicBezTo>
                  <a:cubicBezTo>
                    <a:pt x="79" y="13"/>
                    <a:pt x="79" y="7"/>
                    <a:pt x="75" y="3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2"/>
                    <a:pt x="18" y="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Freeform 213"/>
            <p:cNvSpPr>
              <a:spLocks/>
            </p:cNvSpPr>
            <p:nvPr/>
          </p:nvSpPr>
          <p:spPr bwMode="auto">
            <a:xfrm>
              <a:off x="793751" y="1038226"/>
              <a:ext cx="77788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796926" y="1036639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6" name="Freeform 215"/>
            <p:cNvSpPr>
              <a:spLocks/>
            </p:cNvSpPr>
            <p:nvPr/>
          </p:nvSpPr>
          <p:spPr bwMode="auto">
            <a:xfrm>
              <a:off x="2824163" y="1116014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5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7" name="Freeform 216"/>
            <p:cNvSpPr>
              <a:spLocks/>
            </p:cNvSpPr>
            <p:nvPr/>
          </p:nvSpPr>
          <p:spPr bwMode="auto">
            <a:xfrm>
              <a:off x="2825751" y="1112839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217"/>
            <p:cNvSpPr>
              <a:spLocks/>
            </p:cNvSpPr>
            <p:nvPr/>
          </p:nvSpPr>
          <p:spPr bwMode="auto">
            <a:xfrm>
              <a:off x="2151063" y="1406526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2152651" y="1404939"/>
              <a:ext cx="74613" cy="76200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2428876" y="2039939"/>
              <a:ext cx="77788" cy="76200"/>
            </a:xfrm>
            <a:custGeom>
              <a:avLst/>
              <a:gdLst>
                <a:gd name="T0" fmla="*/ 79 w 84"/>
                <a:gd name="T1" fmla="*/ 61 h 80"/>
                <a:gd name="T2" fmla="*/ 18 w 84"/>
                <a:gd name="T3" fmla="*/ 4 h 80"/>
                <a:gd name="T4" fmla="*/ 4 w 84"/>
                <a:gd name="T5" fmla="*/ 4 h 80"/>
                <a:gd name="T6" fmla="*/ 5 w 84"/>
                <a:gd name="T7" fmla="*/ 19 h 80"/>
                <a:gd name="T8" fmla="*/ 66 w 84"/>
                <a:gd name="T9" fmla="*/ 76 h 80"/>
                <a:gd name="T10" fmla="*/ 80 w 84"/>
                <a:gd name="T11" fmla="*/ 75 h 80"/>
                <a:gd name="T12" fmla="*/ 79 w 84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1" y="15"/>
                    <a:pt x="5" y="19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70" y="80"/>
                    <a:pt x="76" y="79"/>
                    <a:pt x="80" y="75"/>
                  </a:cubicBezTo>
                  <a:cubicBezTo>
                    <a:pt x="84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430463" y="2038351"/>
              <a:ext cx="74613" cy="77788"/>
            </a:xfrm>
            <a:custGeom>
              <a:avLst/>
              <a:gdLst>
                <a:gd name="T0" fmla="*/ 19 w 80"/>
                <a:gd name="T1" fmla="*/ 79 h 83"/>
                <a:gd name="T2" fmla="*/ 76 w 80"/>
                <a:gd name="T3" fmla="*/ 18 h 83"/>
                <a:gd name="T4" fmla="*/ 75 w 80"/>
                <a:gd name="T5" fmla="*/ 4 h 83"/>
                <a:gd name="T6" fmla="*/ 61 w 80"/>
                <a:gd name="T7" fmla="*/ 5 h 83"/>
                <a:gd name="T8" fmla="*/ 4 w 80"/>
                <a:gd name="T9" fmla="*/ 66 h 83"/>
                <a:gd name="T10" fmla="*/ 5 w 80"/>
                <a:gd name="T11" fmla="*/ 80 h 83"/>
                <a:gd name="T12" fmla="*/ 19 w 80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3">
                  <a:moveTo>
                    <a:pt x="19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80" y="14"/>
                    <a:pt x="80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1" y="76"/>
                    <a:pt x="5" y="80"/>
                  </a:cubicBezTo>
                  <a:cubicBezTo>
                    <a:pt x="9" y="83"/>
                    <a:pt x="15" y="83"/>
                    <a:pt x="19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2384426" y="2559051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3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4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2386013" y="2555876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3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3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4" name="Freeform 223"/>
            <p:cNvSpPr>
              <a:spLocks/>
            </p:cNvSpPr>
            <p:nvPr/>
          </p:nvSpPr>
          <p:spPr bwMode="auto">
            <a:xfrm>
              <a:off x="1811338" y="1187451"/>
              <a:ext cx="177800" cy="155575"/>
            </a:xfrm>
            <a:custGeom>
              <a:avLst/>
              <a:gdLst>
                <a:gd name="T0" fmla="*/ 136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4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8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6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4 w 189"/>
                <a:gd name="T45" fmla="*/ 30 h 166"/>
                <a:gd name="T46" fmla="*/ 128 w 189"/>
                <a:gd name="T47" fmla="*/ 88 h 166"/>
                <a:gd name="T48" fmla="*/ 136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4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8" y="166"/>
                    <a:pt x="178" y="166"/>
                    <a:pt x="178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224"/>
            <p:cNvSpPr>
              <a:spLocks/>
            </p:cNvSpPr>
            <p:nvPr/>
          </p:nvSpPr>
          <p:spPr bwMode="auto">
            <a:xfrm>
              <a:off x="1682751" y="2017714"/>
              <a:ext cx="176213" cy="155575"/>
            </a:xfrm>
            <a:custGeom>
              <a:avLst/>
              <a:gdLst>
                <a:gd name="T0" fmla="*/ 137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5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9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7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5 w 189"/>
                <a:gd name="T45" fmla="*/ 30 h 166"/>
                <a:gd name="T46" fmla="*/ 128 w 189"/>
                <a:gd name="T47" fmla="*/ 88 h 166"/>
                <a:gd name="T48" fmla="*/ 137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7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5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7" y="83"/>
                    <a:pt x="137" y="83"/>
                    <a:pt x="137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7" y="83"/>
                    <a:pt x="137" y="83"/>
                    <a:pt x="137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225"/>
            <p:cNvSpPr>
              <a:spLocks/>
            </p:cNvSpPr>
            <p:nvPr/>
          </p:nvSpPr>
          <p:spPr bwMode="auto">
            <a:xfrm>
              <a:off x="2133601" y="2273301"/>
              <a:ext cx="174625" cy="155575"/>
            </a:xfrm>
            <a:custGeom>
              <a:avLst/>
              <a:gdLst>
                <a:gd name="T0" fmla="*/ 136 w 188"/>
                <a:gd name="T1" fmla="*/ 83 h 166"/>
                <a:gd name="T2" fmla="*/ 145 w 188"/>
                <a:gd name="T3" fmla="*/ 78 h 166"/>
                <a:gd name="T4" fmla="*/ 103 w 188"/>
                <a:gd name="T5" fmla="*/ 5 h 166"/>
                <a:gd name="T6" fmla="*/ 94 w 188"/>
                <a:gd name="T7" fmla="*/ 0 h 166"/>
                <a:gd name="T8" fmla="*/ 85 w 188"/>
                <a:gd name="T9" fmla="*/ 5 h 166"/>
                <a:gd name="T10" fmla="*/ 43 w 188"/>
                <a:gd name="T11" fmla="*/ 78 h 166"/>
                <a:gd name="T12" fmla="*/ 1 w 188"/>
                <a:gd name="T13" fmla="*/ 151 h 166"/>
                <a:gd name="T14" fmla="*/ 1 w 188"/>
                <a:gd name="T15" fmla="*/ 161 h 166"/>
                <a:gd name="T16" fmla="*/ 10 w 188"/>
                <a:gd name="T17" fmla="*/ 166 h 166"/>
                <a:gd name="T18" fmla="*/ 94 w 188"/>
                <a:gd name="T19" fmla="*/ 166 h 166"/>
                <a:gd name="T20" fmla="*/ 178 w 188"/>
                <a:gd name="T21" fmla="*/ 165 h 166"/>
                <a:gd name="T22" fmla="*/ 187 w 188"/>
                <a:gd name="T23" fmla="*/ 160 h 166"/>
                <a:gd name="T24" fmla="*/ 187 w 188"/>
                <a:gd name="T25" fmla="*/ 150 h 166"/>
                <a:gd name="T26" fmla="*/ 145 w 188"/>
                <a:gd name="T27" fmla="*/ 78 h 166"/>
                <a:gd name="T28" fmla="*/ 136 w 188"/>
                <a:gd name="T29" fmla="*/ 83 h 166"/>
                <a:gd name="T30" fmla="*/ 127 w 188"/>
                <a:gd name="T31" fmla="*/ 88 h 166"/>
                <a:gd name="T32" fmla="*/ 161 w 188"/>
                <a:gd name="T33" fmla="*/ 145 h 166"/>
                <a:gd name="T34" fmla="*/ 94 w 188"/>
                <a:gd name="T35" fmla="*/ 146 h 166"/>
                <a:gd name="T36" fmla="*/ 27 w 188"/>
                <a:gd name="T37" fmla="*/ 146 h 166"/>
                <a:gd name="T38" fmla="*/ 61 w 188"/>
                <a:gd name="T39" fmla="*/ 88 h 166"/>
                <a:gd name="T40" fmla="*/ 94 w 188"/>
                <a:gd name="T41" fmla="*/ 30 h 166"/>
                <a:gd name="T42" fmla="*/ 127 w 188"/>
                <a:gd name="T43" fmla="*/ 88 h 166"/>
                <a:gd name="T44" fmla="*/ 136 w 188"/>
                <a:gd name="T45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8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7" y="0"/>
                    <a:pt x="94" y="0"/>
                  </a:cubicBezTo>
                  <a:cubicBezTo>
                    <a:pt x="90" y="0"/>
                    <a:pt x="87" y="2"/>
                    <a:pt x="85" y="5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0" y="154"/>
                    <a:pt x="0" y="157"/>
                    <a:pt x="1" y="161"/>
                  </a:cubicBezTo>
                  <a:cubicBezTo>
                    <a:pt x="3" y="164"/>
                    <a:pt x="7" y="166"/>
                    <a:pt x="10" y="166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1" y="165"/>
                    <a:pt x="185" y="164"/>
                    <a:pt x="187" y="160"/>
                  </a:cubicBezTo>
                  <a:cubicBezTo>
                    <a:pt x="188" y="157"/>
                    <a:pt x="188" y="154"/>
                    <a:pt x="187" y="150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7" name="Freeform 226"/>
            <p:cNvSpPr>
              <a:spLocks/>
            </p:cNvSpPr>
            <p:nvPr/>
          </p:nvSpPr>
          <p:spPr bwMode="auto">
            <a:xfrm>
              <a:off x="2378076" y="1743076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0 w 183"/>
                <a:gd name="T3" fmla="*/ 95 h 184"/>
                <a:gd name="T4" fmla="*/ 182 w 183"/>
                <a:gd name="T5" fmla="*/ 14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3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0 w 183"/>
                <a:gd name="T29" fmla="*/ 95 h 184"/>
                <a:gd name="T30" fmla="*/ 160 w 183"/>
                <a:gd name="T31" fmla="*/ 95 h 184"/>
                <a:gd name="T32" fmla="*/ 151 w 183"/>
                <a:gd name="T33" fmla="*/ 92 h 184"/>
                <a:gd name="T34" fmla="*/ 141 w 183"/>
                <a:gd name="T35" fmla="*/ 90 h 184"/>
                <a:gd name="T36" fmla="*/ 124 w 183"/>
                <a:gd name="T37" fmla="*/ 154 h 184"/>
                <a:gd name="T38" fmla="*/ 77 w 183"/>
                <a:gd name="T39" fmla="*/ 107 h 184"/>
                <a:gd name="T40" fmla="*/ 77 w 183"/>
                <a:gd name="T41" fmla="*/ 107 h 184"/>
                <a:gd name="T42" fmla="*/ 30 w 183"/>
                <a:gd name="T43" fmla="*/ 60 h 184"/>
                <a:gd name="T44" fmla="*/ 94 w 183"/>
                <a:gd name="T45" fmla="*/ 42 h 184"/>
                <a:gd name="T46" fmla="*/ 158 w 183"/>
                <a:gd name="T47" fmla="*/ 25 h 184"/>
                <a:gd name="T48" fmla="*/ 141 w 183"/>
                <a:gd name="T49" fmla="*/ 90 h 184"/>
                <a:gd name="T50" fmla="*/ 141 w 183"/>
                <a:gd name="T51" fmla="*/ 90 h 184"/>
                <a:gd name="T52" fmla="*/ 151 w 183"/>
                <a:gd name="T5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0" y="95"/>
                    <a:pt x="160" y="95"/>
                    <a:pt x="160" y="95"/>
                  </a:cubicBezTo>
                  <a:cubicBezTo>
                    <a:pt x="182" y="14"/>
                    <a:pt x="182" y="14"/>
                    <a:pt x="182" y="14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4" y="46"/>
                    <a:pt x="2" y="49"/>
                    <a:pt x="1" y="52"/>
                  </a:cubicBezTo>
                  <a:cubicBezTo>
                    <a:pt x="0" y="55"/>
                    <a:pt x="1" y="59"/>
                    <a:pt x="3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8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8" name="Freeform 227"/>
            <p:cNvSpPr>
              <a:spLocks/>
            </p:cNvSpPr>
            <p:nvPr/>
          </p:nvSpPr>
          <p:spPr bwMode="auto">
            <a:xfrm>
              <a:off x="1087438" y="863601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1 w 183"/>
                <a:gd name="T3" fmla="*/ 95 h 184"/>
                <a:gd name="T4" fmla="*/ 182 w 183"/>
                <a:gd name="T5" fmla="*/ 13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4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1 w 183"/>
                <a:gd name="T29" fmla="*/ 95 h 184"/>
                <a:gd name="T30" fmla="*/ 151 w 183"/>
                <a:gd name="T31" fmla="*/ 92 h 184"/>
                <a:gd name="T32" fmla="*/ 141 w 183"/>
                <a:gd name="T33" fmla="*/ 89 h 184"/>
                <a:gd name="T34" fmla="*/ 124 w 183"/>
                <a:gd name="T35" fmla="*/ 154 h 184"/>
                <a:gd name="T36" fmla="*/ 77 w 183"/>
                <a:gd name="T37" fmla="*/ 107 h 184"/>
                <a:gd name="T38" fmla="*/ 77 w 183"/>
                <a:gd name="T39" fmla="*/ 107 h 184"/>
                <a:gd name="T40" fmla="*/ 30 w 183"/>
                <a:gd name="T41" fmla="*/ 60 h 184"/>
                <a:gd name="T42" fmla="*/ 94 w 183"/>
                <a:gd name="T43" fmla="*/ 42 h 184"/>
                <a:gd name="T44" fmla="*/ 159 w 183"/>
                <a:gd name="T45" fmla="*/ 25 h 184"/>
                <a:gd name="T46" fmla="*/ 141 w 183"/>
                <a:gd name="T47" fmla="*/ 89 h 184"/>
                <a:gd name="T48" fmla="*/ 151 w 183"/>
                <a:gd name="T49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1" y="95"/>
                    <a:pt x="161" y="95"/>
                    <a:pt x="161" y="95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4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5" y="46"/>
                    <a:pt x="2" y="48"/>
                    <a:pt x="1" y="52"/>
                  </a:cubicBezTo>
                  <a:cubicBezTo>
                    <a:pt x="0" y="55"/>
                    <a:pt x="1" y="59"/>
                    <a:pt x="4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9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1033463" y="2501901"/>
              <a:ext cx="171450" cy="169863"/>
            </a:xfrm>
            <a:custGeom>
              <a:avLst/>
              <a:gdLst>
                <a:gd name="T0" fmla="*/ 151 w 183"/>
                <a:gd name="T1" fmla="*/ 92 h 183"/>
                <a:gd name="T2" fmla="*/ 160 w 183"/>
                <a:gd name="T3" fmla="*/ 94 h 183"/>
                <a:gd name="T4" fmla="*/ 182 w 183"/>
                <a:gd name="T5" fmla="*/ 13 h 183"/>
                <a:gd name="T6" fmla="*/ 179 w 183"/>
                <a:gd name="T7" fmla="*/ 3 h 183"/>
                <a:gd name="T8" fmla="*/ 170 w 183"/>
                <a:gd name="T9" fmla="*/ 1 h 183"/>
                <a:gd name="T10" fmla="*/ 89 w 183"/>
                <a:gd name="T11" fmla="*/ 23 h 183"/>
                <a:gd name="T12" fmla="*/ 8 w 183"/>
                <a:gd name="T13" fmla="*/ 44 h 183"/>
                <a:gd name="T14" fmla="*/ 1 w 183"/>
                <a:gd name="T15" fmla="*/ 52 h 183"/>
                <a:gd name="T16" fmla="*/ 3 w 183"/>
                <a:gd name="T17" fmla="*/ 61 h 183"/>
                <a:gd name="T18" fmla="*/ 63 w 183"/>
                <a:gd name="T19" fmla="*/ 120 h 183"/>
                <a:gd name="T20" fmla="*/ 122 w 183"/>
                <a:gd name="T21" fmla="*/ 180 h 183"/>
                <a:gd name="T22" fmla="*/ 132 w 183"/>
                <a:gd name="T23" fmla="*/ 182 h 183"/>
                <a:gd name="T24" fmla="*/ 139 w 183"/>
                <a:gd name="T25" fmla="*/ 175 h 183"/>
                <a:gd name="T26" fmla="*/ 160 w 183"/>
                <a:gd name="T27" fmla="*/ 94 h 183"/>
                <a:gd name="T28" fmla="*/ 151 w 183"/>
                <a:gd name="T29" fmla="*/ 92 h 183"/>
                <a:gd name="T30" fmla="*/ 141 w 183"/>
                <a:gd name="T31" fmla="*/ 89 h 183"/>
                <a:gd name="T32" fmla="*/ 124 w 183"/>
                <a:gd name="T33" fmla="*/ 153 h 183"/>
                <a:gd name="T34" fmla="*/ 77 w 183"/>
                <a:gd name="T35" fmla="*/ 106 h 183"/>
                <a:gd name="T36" fmla="*/ 30 w 183"/>
                <a:gd name="T37" fmla="*/ 59 h 183"/>
                <a:gd name="T38" fmla="*/ 94 w 183"/>
                <a:gd name="T39" fmla="*/ 42 h 183"/>
                <a:gd name="T40" fmla="*/ 158 w 183"/>
                <a:gd name="T41" fmla="*/ 25 h 183"/>
                <a:gd name="T42" fmla="*/ 141 w 183"/>
                <a:gd name="T43" fmla="*/ 89 h 183"/>
                <a:gd name="T44" fmla="*/ 151 w 183"/>
                <a:gd name="T45" fmla="*/ 9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3" h="183">
                  <a:moveTo>
                    <a:pt x="151" y="92"/>
                  </a:moveTo>
                  <a:cubicBezTo>
                    <a:pt x="160" y="94"/>
                    <a:pt x="160" y="94"/>
                    <a:pt x="160" y="94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79" y="3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4" y="45"/>
                    <a:pt x="2" y="48"/>
                    <a:pt x="1" y="52"/>
                  </a:cubicBezTo>
                  <a:cubicBezTo>
                    <a:pt x="0" y="55"/>
                    <a:pt x="1" y="59"/>
                    <a:pt x="3" y="61"/>
                  </a:cubicBezTo>
                  <a:cubicBezTo>
                    <a:pt x="63" y="120"/>
                    <a:pt x="63" y="120"/>
                    <a:pt x="63" y="120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4" y="182"/>
                    <a:pt x="128" y="183"/>
                    <a:pt x="132" y="182"/>
                  </a:cubicBezTo>
                  <a:cubicBezTo>
                    <a:pt x="135" y="181"/>
                    <a:pt x="138" y="179"/>
                    <a:pt x="139" y="175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2520951" y="906464"/>
              <a:ext cx="153988" cy="177800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4 h 189"/>
                <a:gd name="T8" fmla="*/ 160 w 165"/>
                <a:gd name="T9" fmla="*/ 86 h 189"/>
                <a:gd name="T10" fmla="*/ 88 w 165"/>
                <a:gd name="T11" fmla="*/ 44 h 189"/>
                <a:gd name="T12" fmla="*/ 15 w 165"/>
                <a:gd name="T13" fmla="*/ 2 h 189"/>
                <a:gd name="T14" fmla="*/ 5 w 165"/>
                <a:gd name="T15" fmla="*/ 2 h 189"/>
                <a:gd name="T16" fmla="*/ 0 w 165"/>
                <a:gd name="T17" fmla="*/ 11 h 189"/>
                <a:gd name="T18" fmla="*/ 0 w 165"/>
                <a:gd name="T19" fmla="*/ 95 h 189"/>
                <a:gd name="T20" fmla="*/ 0 w 165"/>
                <a:gd name="T21" fmla="*/ 95 h 189"/>
                <a:gd name="T22" fmla="*/ 0 w 165"/>
                <a:gd name="T23" fmla="*/ 179 h 189"/>
                <a:gd name="T24" fmla="*/ 5 w 165"/>
                <a:gd name="T25" fmla="*/ 187 h 189"/>
                <a:gd name="T26" fmla="*/ 15 w 165"/>
                <a:gd name="T27" fmla="*/ 187 h 189"/>
                <a:gd name="T28" fmla="*/ 88 w 165"/>
                <a:gd name="T29" fmla="*/ 145 h 189"/>
                <a:gd name="T30" fmla="*/ 83 w 165"/>
                <a:gd name="T31" fmla="*/ 137 h 189"/>
                <a:gd name="T32" fmla="*/ 78 w 165"/>
                <a:gd name="T33" fmla="*/ 128 h 189"/>
                <a:gd name="T34" fmla="*/ 20 w 165"/>
                <a:gd name="T35" fmla="*/ 161 h 189"/>
                <a:gd name="T36" fmla="*/ 20 w 165"/>
                <a:gd name="T37" fmla="*/ 95 h 189"/>
                <a:gd name="T38" fmla="*/ 20 w 165"/>
                <a:gd name="T39" fmla="*/ 95 h 189"/>
                <a:gd name="T40" fmla="*/ 20 w 165"/>
                <a:gd name="T41" fmla="*/ 28 h 189"/>
                <a:gd name="T42" fmla="*/ 78 w 165"/>
                <a:gd name="T43" fmla="*/ 61 h 189"/>
                <a:gd name="T44" fmla="*/ 135 w 165"/>
                <a:gd name="T45" fmla="*/ 95 h 189"/>
                <a:gd name="T46" fmla="*/ 78 w 165"/>
                <a:gd name="T47" fmla="*/ 128 h 189"/>
                <a:gd name="T48" fmla="*/ 83 w 165"/>
                <a:gd name="T49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1"/>
                    <a:pt x="165" y="98"/>
                    <a:pt x="165" y="94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5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1095376" y="1690689"/>
              <a:ext cx="153988" cy="176213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5 h 189"/>
                <a:gd name="T8" fmla="*/ 160 w 165"/>
                <a:gd name="T9" fmla="*/ 86 h 189"/>
                <a:gd name="T10" fmla="*/ 88 w 165"/>
                <a:gd name="T11" fmla="*/ 44 h 189"/>
                <a:gd name="T12" fmla="*/ 88 w 165"/>
                <a:gd name="T13" fmla="*/ 44 h 189"/>
                <a:gd name="T14" fmla="*/ 15 w 165"/>
                <a:gd name="T15" fmla="*/ 2 h 189"/>
                <a:gd name="T16" fmla="*/ 5 w 165"/>
                <a:gd name="T17" fmla="*/ 2 h 189"/>
                <a:gd name="T18" fmla="*/ 0 w 165"/>
                <a:gd name="T19" fmla="*/ 11 h 189"/>
                <a:gd name="T20" fmla="*/ 0 w 165"/>
                <a:gd name="T21" fmla="*/ 95 h 189"/>
                <a:gd name="T22" fmla="*/ 0 w 165"/>
                <a:gd name="T23" fmla="*/ 95 h 189"/>
                <a:gd name="T24" fmla="*/ 0 w 165"/>
                <a:gd name="T25" fmla="*/ 179 h 189"/>
                <a:gd name="T26" fmla="*/ 5 w 165"/>
                <a:gd name="T27" fmla="*/ 187 h 189"/>
                <a:gd name="T28" fmla="*/ 15 w 165"/>
                <a:gd name="T29" fmla="*/ 187 h 189"/>
                <a:gd name="T30" fmla="*/ 88 w 165"/>
                <a:gd name="T31" fmla="*/ 145 h 189"/>
                <a:gd name="T32" fmla="*/ 83 w 165"/>
                <a:gd name="T33" fmla="*/ 137 h 189"/>
                <a:gd name="T34" fmla="*/ 78 w 165"/>
                <a:gd name="T35" fmla="*/ 128 h 189"/>
                <a:gd name="T36" fmla="*/ 20 w 165"/>
                <a:gd name="T37" fmla="*/ 161 h 189"/>
                <a:gd name="T38" fmla="*/ 20 w 165"/>
                <a:gd name="T39" fmla="*/ 95 h 189"/>
                <a:gd name="T40" fmla="*/ 20 w 165"/>
                <a:gd name="T41" fmla="*/ 95 h 189"/>
                <a:gd name="T42" fmla="*/ 20 w 165"/>
                <a:gd name="T43" fmla="*/ 28 h 189"/>
                <a:gd name="T44" fmla="*/ 78 w 165"/>
                <a:gd name="T45" fmla="*/ 61 h 189"/>
                <a:gd name="T46" fmla="*/ 78 w 165"/>
                <a:gd name="T47" fmla="*/ 61 h 189"/>
                <a:gd name="T48" fmla="*/ 135 w 165"/>
                <a:gd name="T49" fmla="*/ 95 h 189"/>
                <a:gd name="T50" fmla="*/ 78 w 165"/>
                <a:gd name="T51" fmla="*/ 128 h 189"/>
                <a:gd name="T52" fmla="*/ 83 w 165"/>
                <a:gd name="T53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2"/>
                    <a:pt x="165" y="98"/>
                    <a:pt x="165" y="95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6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1944688" y="1620839"/>
              <a:ext cx="136525" cy="138113"/>
            </a:xfrm>
            <a:custGeom>
              <a:avLst/>
              <a:gdLst>
                <a:gd name="T0" fmla="*/ 137 w 147"/>
                <a:gd name="T1" fmla="*/ 73 h 147"/>
                <a:gd name="T2" fmla="*/ 127 w 147"/>
                <a:gd name="T3" fmla="*/ 73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3 h 147"/>
                <a:gd name="T12" fmla="*/ 36 w 147"/>
                <a:gd name="T13" fmla="*/ 35 h 147"/>
                <a:gd name="T14" fmla="*/ 74 w 147"/>
                <a:gd name="T15" fmla="*/ 20 h 147"/>
                <a:gd name="T16" fmla="*/ 111 w 147"/>
                <a:gd name="T17" fmla="*/ 35 h 147"/>
                <a:gd name="T18" fmla="*/ 127 w 147"/>
                <a:gd name="T19" fmla="*/ 73 h 147"/>
                <a:gd name="T20" fmla="*/ 137 w 147"/>
                <a:gd name="T21" fmla="*/ 73 h 147"/>
                <a:gd name="T22" fmla="*/ 147 w 147"/>
                <a:gd name="T23" fmla="*/ 73 h 147"/>
                <a:gd name="T24" fmla="*/ 74 w 147"/>
                <a:gd name="T25" fmla="*/ 0 h 147"/>
                <a:gd name="T26" fmla="*/ 0 w 147"/>
                <a:gd name="T27" fmla="*/ 73 h 147"/>
                <a:gd name="T28" fmla="*/ 74 w 147"/>
                <a:gd name="T29" fmla="*/ 147 h 147"/>
                <a:gd name="T30" fmla="*/ 147 w 147"/>
                <a:gd name="T31" fmla="*/ 73 h 147"/>
                <a:gd name="T32" fmla="*/ 137 w 147"/>
                <a:gd name="T33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3"/>
                  </a:moveTo>
                  <a:cubicBezTo>
                    <a:pt x="127" y="73"/>
                    <a:pt x="127" y="73"/>
                    <a:pt x="127" y="73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5"/>
                  </a:cubicBezTo>
                  <a:cubicBezTo>
                    <a:pt x="121" y="45"/>
                    <a:pt x="127" y="58"/>
                    <a:pt x="127" y="73"/>
                  </a:cubicBezTo>
                  <a:cubicBezTo>
                    <a:pt x="137" y="73"/>
                    <a:pt x="137" y="73"/>
                    <a:pt x="137" y="73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3"/>
                  </a:cubicBezTo>
                  <a:cubicBezTo>
                    <a:pt x="137" y="73"/>
                    <a:pt x="137" y="73"/>
                    <a:pt x="137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1643063" y="955676"/>
              <a:ext cx="138113" cy="139700"/>
            </a:xfrm>
            <a:custGeom>
              <a:avLst/>
              <a:gdLst>
                <a:gd name="T0" fmla="*/ 138 w 148"/>
                <a:gd name="T1" fmla="*/ 74 h 148"/>
                <a:gd name="T2" fmla="*/ 128 w 148"/>
                <a:gd name="T3" fmla="*/ 74 h 148"/>
                <a:gd name="T4" fmla="*/ 112 w 148"/>
                <a:gd name="T5" fmla="*/ 112 h 148"/>
                <a:gd name="T6" fmla="*/ 74 w 148"/>
                <a:gd name="T7" fmla="*/ 128 h 148"/>
                <a:gd name="T8" fmla="*/ 36 w 148"/>
                <a:gd name="T9" fmla="*/ 112 h 148"/>
                <a:gd name="T10" fmla="*/ 20 w 148"/>
                <a:gd name="T11" fmla="*/ 74 h 148"/>
                <a:gd name="T12" fmla="*/ 36 w 148"/>
                <a:gd name="T13" fmla="*/ 36 h 148"/>
                <a:gd name="T14" fmla="*/ 74 w 148"/>
                <a:gd name="T15" fmla="*/ 20 h 148"/>
                <a:gd name="T16" fmla="*/ 112 w 148"/>
                <a:gd name="T17" fmla="*/ 36 h 148"/>
                <a:gd name="T18" fmla="*/ 128 w 148"/>
                <a:gd name="T19" fmla="*/ 74 h 148"/>
                <a:gd name="T20" fmla="*/ 138 w 148"/>
                <a:gd name="T21" fmla="*/ 74 h 148"/>
                <a:gd name="T22" fmla="*/ 148 w 148"/>
                <a:gd name="T23" fmla="*/ 74 h 148"/>
                <a:gd name="T24" fmla="*/ 74 w 148"/>
                <a:gd name="T25" fmla="*/ 0 h 148"/>
                <a:gd name="T26" fmla="*/ 0 w 148"/>
                <a:gd name="T27" fmla="*/ 74 h 148"/>
                <a:gd name="T28" fmla="*/ 74 w 148"/>
                <a:gd name="T29" fmla="*/ 148 h 148"/>
                <a:gd name="T30" fmla="*/ 148 w 148"/>
                <a:gd name="T31" fmla="*/ 74 h 148"/>
                <a:gd name="T32" fmla="*/ 138 w 148"/>
                <a:gd name="T33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" h="148">
                  <a:moveTo>
                    <a:pt x="138" y="74"/>
                  </a:moveTo>
                  <a:cubicBezTo>
                    <a:pt x="128" y="74"/>
                    <a:pt x="128" y="74"/>
                    <a:pt x="128" y="74"/>
                  </a:cubicBezTo>
                  <a:cubicBezTo>
                    <a:pt x="128" y="89"/>
                    <a:pt x="122" y="102"/>
                    <a:pt x="112" y="112"/>
                  </a:cubicBezTo>
                  <a:cubicBezTo>
                    <a:pt x="102" y="122"/>
                    <a:pt x="89" y="128"/>
                    <a:pt x="74" y="128"/>
                  </a:cubicBezTo>
                  <a:cubicBezTo>
                    <a:pt x="59" y="128"/>
                    <a:pt x="46" y="122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38" y="74"/>
                    <a:pt x="138" y="74"/>
                    <a:pt x="138" y="74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15" y="148"/>
                    <a:pt x="148" y="115"/>
                    <a:pt x="148" y="74"/>
                  </a:cubicBezTo>
                  <a:cubicBezTo>
                    <a:pt x="138" y="74"/>
                    <a:pt x="138" y="74"/>
                    <a:pt x="138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4" name="Freeform 233"/>
            <p:cNvSpPr>
              <a:spLocks/>
            </p:cNvSpPr>
            <p:nvPr/>
          </p:nvSpPr>
          <p:spPr bwMode="auto">
            <a:xfrm>
              <a:off x="1681163" y="2713039"/>
              <a:ext cx="138113" cy="136525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1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2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5" name="Freeform 234"/>
            <p:cNvSpPr>
              <a:spLocks/>
            </p:cNvSpPr>
            <p:nvPr/>
          </p:nvSpPr>
          <p:spPr bwMode="auto">
            <a:xfrm>
              <a:off x="1958976" y="2624139"/>
              <a:ext cx="138113" cy="77788"/>
            </a:xfrm>
            <a:custGeom>
              <a:avLst/>
              <a:gdLst>
                <a:gd name="T0" fmla="*/ 20 w 148"/>
                <a:gd name="T1" fmla="*/ 73 h 83"/>
                <a:gd name="T2" fmla="*/ 36 w 148"/>
                <a:gd name="T3" fmla="*/ 36 h 83"/>
                <a:gd name="T4" fmla="*/ 74 w 148"/>
                <a:gd name="T5" fmla="*/ 20 h 83"/>
                <a:gd name="T6" fmla="*/ 112 w 148"/>
                <a:gd name="T7" fmla="*/ 36 h 83"/>
                <a:gd name="T8" fmla="*/ 128 w 148"/>
                <a:gd name="T9" fmla="*/ 73 h 83"/>
                <a:gd name="T10" fmla="*/ 138 w 148"/>
                <a:gd name="T11" fmla="*/ 83 h 83"/>
                <a:gd name="T12" fmla="*/ 148 w 148"/>
                <a:gd name="T13" fmla="*/ 73 h 83"/>
                <a:gd name="T14" fmla="*/ 74 w 148"/>
                <a:gd name="T15" fmla="*/ 0 h 83"/>
                <a:gd name="T16" fmla="*/ 22 w 148"/>
                <a:gd name="T17" fmla="*/ 21 h 83"/>
                <a:gd name="T18" fmla="*/ 0 w 148"/>
                <a:gd name="T19" fmla="*/ 73 h 83"/>
                <a:gd name="T20" fmla="*/ 10 w 148"/>
                <a:gd name="T21" fmla="*/ 83 h 83"/>
                <a:gd name="T22" fmla="*/ 20 w 148"/>
                <a:gd name="T23" fmla="*/ 73 h 83"/>
                <a:gd name="T24" fmla="*/ 20 w 148"/>
                <a:gd name="T25" fmla="*/ 7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83">
                  <a:moveTo>
                    <a:pt x="20" y="73"/>
                  </a:moveTo>
                  <a:cubicBezTo>
                    <a:pt x="20" y="59"/>
                    <a:pt x="26" y="45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5"/>
                    <a:pt x="128" y="59"/>
                    <a:pt x="128" y="73"/>
                  </a:cubicBezTo>
                  <a:cubicBezTo>
                    <a:pt x="128" y="79"/>
                    <a:pt x="132" y="83"/>
                    <a:pt x="138" y="83"/>
                  </a:cubicBezTo>
                  <a:cubicBezTo>
                    <a:pt x="143" y="83"/>
                    <a:pt x="148" y="79"/>
                    <a:pt x="148" y="73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54" y="0"/>
                    <a:pt x="35" y="8"/>
                    <a:pt x="22" y="21"/>
                  </a:cubicBezTo>
                  <a:cubicBezTo>
                    <a:pt x="9" y="35"/>
                    <a:pt x="0" y="53"/>
                    <a:pt x="0" y="73"/>
                  </a:cubicBezTo>
                  <a:cubicBezTo>
                    <a:pt x="0" y="79"/>
                    <a:pt x="5" y="83"/>
                    <a:pt x="10" y="83"/>
                  </a:cubicBezTo>
                  <a:cubicBezTo>
                    <a:pt x="16" y="83"/>
                    <a:pt x="20" y="79"/>
                    <a:pt x="20" y="73"/>
                  </a:cubicBezTo>
                  <a:cubicBezTo>
                    <a:pt x="20" y="73"/>
                    <a:pt x="20" y="73"/>
                    <a:pt x="20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6" name="Freeform 235"/>
            <p:cNvSpPr>
              <a:spLocks/>
            </p:cNvSpPr>
            <p:nvPr/>
          </p:nvSpPr>
          <p:spPr bwMode="auto">
            <a:xfrm>
              <a:off x="1484313" y="1709739"/>
              <a:ext cx="138113" cy="77788"/>
            </a:xfrm>
            <a:custGeom>
              <a:avLst/>
              <a:gdLst>
                <a:gd name="T0" fmla="*/ 20 w 148"/>
                <a:gd name="T1" fmla="*/ 74 h 84"/>
                <a:gd name="T2" fmla="*/ 36 w 148"/>
                <a:gd name="T3" fmla="*/ 36 h 84"/>
                <a:gd name="T4" fmla="*/ 74 w 148"/>
                <a:gd name="T5" fmla="*/ 20 h 84"/>
                <a:gd name="T6" fmla="*/ 112 w 148"/>
                <a:gd name="T7" fmla="*/ 36 h 84"/>
                <a:gd name="T8" fmla="*/ 128 w 148"/>
                <a:gd name="T9" fmla="*/ 74 h 84"/>
                <a:gd name="T10" fmla="*/ 138 w 148"/>
                <a:gd name="T11" fmla="*/ 84 h 84"/>
                <a:gd name="T12" fmla="*/ 148 w 148"/>
                <a:gd name="T13" fmla="*/ 74 h 84"/>
                <a:gd name="T14" fmla="*/ 74 w 148"/>
                <a:gd name="T15" fmla="*/ 0 h 84"/>
                <a:gd name="T16" fmla="*/ 0 w 148"/>
                <a:gd name="T17" fmla="*/ 74 h 84"/>
                <a:gd name="T18" fmla="*/ 10 w 148"/>
                <a:gd name="T19" fmla="*/ 84 h 84"/>
                <a:gd name="T20" fmla="*/ 20 w 148"/>
                <a:gd name="T21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84">
                  <a:moveTo>
                    <a:pt x="20" y="74"/>
                  </a:move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28" y="79"/>
                    <a:pt x="132" y="84"/>
                    <a:pt x="138" y="84"/>
                  </a:cubicBezTo>
                  <a:cubicBezTo>
                    <a:pt x="143" y="84"/>
                    <a:pt x="148" y="79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79"/>
                    <a:pt x="5" y="84"/>
                    <a:pt x="10" y="84"/>
                  </a:cubicBezTo>
                  <a:cubicBezTo>
                    <a:pt x="16" y="84"/>
                    <a:pt x="20" y="79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7" name="Freeform 236"/>
            <p:cNvSpPr>
              <a:spLocks/>
            </p:cNvSpPr>
            <p:nvPr/>
          </p:nvSpPr>
          <p:spPr bwMode="auto">
            <a:xfrm>
              <a:off x="857251" y="1227139"/>
              <a:ext cx="136525" cy="77788"/>
            </a:xfrm>
            <a:custGeom>
              <a:avLst/>
              <a:gdLst>
                <a:gd name="T0" fmla="*/ 20 w 146"/>
                <a:gd name="T1" fmla="*/ 74 h 84"/>
                <a:gd name="T2" fmla="*/ 35 w 146"/>
                <a:gd name="T3" fmla="*/ 36 h 84"/>
                <a:gd name="T4" fmla="*/ 73 w 146"/>
                <a:gd name="T5" fmla="*/ 20 h 84"/>
                <a:gd name="T6" fmla="*/ 111 w 146"/>
                <a:gd name="T7" fmla="*/ 36 h 84"/>
                <a:gd name="T8" fmla="*/ 126 w 146"/>
                <a:gd name="T9" fmla="*/ 74 h 84"/>
                <a:gd name="T10" fmla="*/ 136 w 146"/>
                <a:gd name="T11" fmla="*/ 84 h 84"/>
                <a:gd name="T12" fmla="*/ 146 w 146"/>
                <a:gd name="T13" fmla="*/ 74 h 84"/>
                <a:gd name="T14" fmla="*/ 125 w 146"/>
                <a:gd name="T15" fmla="*/ 22 h 84"/>
                <a:gd name="T16" fmla="*/ 73 w 146"/>
                <a:gd name="T17" fmla="*/ 0 h 84"/>
                <a:gd name="T18" fmla="*/ 21 w 146"/>
                <a:gd name="T19" fmla="*/ 22 h 84"/>
                <a:gd name="T20" fmla="*/ 0 w 146"/>
                <a:gd name="T21" fmla="*/ 74 h 84"/>
                <a:gd name="T22" fmla="*/ 10 w 146"/>
                <a:gd name="T23" fmla="*/ 84 h 84"/>
                <a:gd name="T24" fmla="*/ 20 w 146"/>
                <a:gd name="T25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84">
                  <a:moveTo>
                    <a:pt x="20" y="74"/>
                  </a:moveTo>
                  <a:cubicBezTo>
                    <a:pt x="20" y="59"/>
                    <a:pt x="26" y="46"/>
                    <a:pt x="35" y="36"/>
                  </a:cubicBezTo>
                  <a:cubicBezTo>
                    <a:pt x="45" y="26"/>
                    <a:pt x="58" y="20"/>
                    <a:pt x="73" y="20"/>
                  </a:cubicBezTo>
                  <a:cubicBezTo>
                    <a:pt x="88" y="20"/>
                    <a:pt x="101" y="26"/>
                    <a:pt x="111" y="36"/>
                  </a:cubicBezTo>
                  <a:cubicBezTo>
                    <a:pt x="120" y="46"/>
                    <a:pt x="126" y="59"/>
                    <a:pt x="126" y="74"/>
                  </a:cubicBezTo>
                  <a:cubicBezTo>
                    <a:pt x="126" y="80"/>
                    <a:pt x="131" y="84"/>
                    <a:pt x="136" y="84"/>
                  </a:cubicBezTo>
                  <a:cubicBezTo>
                    <a:pt x="142" y="84"/>
                    <a:pt x="146" y="80"/>
                    <a:pt x="146" y="74"/>
                  </a:cubicBezTo>
                  <a:cubicBezTo>
                    <a:pt x="146" y="54"/>
                    <a:pt x="138" y="35"/>
                    <a:pt x="125" y="22"/>
                  </a:cubicBezTo>
                  <a:cubicBezTo>
                    <a:pt x="112" y="9"/>
                    <a:pt x="93" y="0"/>
                    <a:pt x="73" y="0"/>
                  </a:cubicBezTo>
                  <a:cubicBezTo>
                    <a:pt x="53" y="0"/>
                    <a:pt x="34" y="9"/>
                    <a:pt x="21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80"/>
                    <a:pt x="4" y="84"/>
                    <a:pt x="10" y="84"/>
                  </a:cubicBezTo>
                  <a:cubicBezTo>
                    <a:pt x="15" y="84"/>
                    <a:pt x="20" y="80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8" name="Freeform 237"/>
            <p:cNvSpPr>
              <a:spLocks/>
            </p:cNvSpPr>
            <p:nvPr/>
          </p:nvSpPr>
          <p:spPr bwMode="auto">
            <a:xfrm>
              <a:off x="2298701" y="1265239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5 w 83"/>
                <a:gd name="T3" fmla="*/ 111 h 146"/>
                <a:gd name="T4" fmla="*/ 20 w 83"/>
                <a:gd name="T5" fmla="*/ 73 h 146"/>
                <a:gd name="T6" fmla="*/ 35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8" y="126"/>
                    <a:pt x="45" y="120"/>
                    <a:pt x="35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5" y="35"/>
                  </a:cubicBezTo>
                  <a:cubicBezTo>
                    <a:pt x="45" y="25"/>
                    <a:pt x="58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4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4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865188" y="2654301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6 w 83"/>
                <a:gd name="T3" fmla="*/ 111 h 146"/>
                <a:gd name="T4" fmla="*/ 20 w 83"/>
                <a:gd name="T5" fmla="*/ 73 h 146"/>
                <a:gd name="T6" fmla="*/ 36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9" y="126"/>
                    <a:pt x="45" y="120"/>
                    <a:pt x="36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5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5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1504951" y="760414"/>
              <a:ext cx="77788" cy="138113"/>
            </a:xfrm>
            <a:custGeom>
              <a:avLst/>
              <a:gdLst>
                <a:gd name="T0" fmla="*/ 74 w 84"/>
                <a:gd name="T1" fmla="*/ 127 h 147"/>
                <a:gd name="T2" fmla="*/ 36 w 84"/>
                <a:gd name="T3" fmla="*/ 111 h 147"/>
                <a:gd name="T4" fmla="*/ 20 w 84"/>
                <a:gd name="T5" fmla="*/ 74 h 147"/>
                <a:gd name="T6" fmla="*/ 36 w 84"/>
                <a:gd name="T7" fmla="*/ 36 h 147"/>
                <a:gd name="T8" fmla="*/ 74 w 84"/>
                <a:gd name="T9" fmla="*/ 20 h 147"/>
                <a:gd name="T10" fmla="*/ 84 w 84"/>
                <a:gd name="T11" fmla="*/ 10 h 147"/>
                <a:gd name="T12" fmla="*/ 74 w 84"/>
                <a:gd name="T13" fmla="*/ 0 h 147"/>
                <a:gd name="T14" fmla="*/ 21 w 84"/>
                <a:gd name="T15" fmla="*/ 22 h 147"/>
                <a:gd name="T16" fmla="*/ 0 w 84"/>
                <a:gd name="T17" fmla="*/ 74 h 147"/>
                <a:gd name="T18" fmla="*/ 21 w 84"/>
                <a:gd name="T19" fmla="*/ 125 h 147"/>
                <a:gd name="T20" fmla="*/ 74 w 84"/>
                <a:gd name="T21" fmla="*/ 147 h 147"/>
                <a:gd name="T22" fmla="*/ 84 w 84"/>
                <a:gd name="T23" fmla="*/ 137 h 147"/>
                <a:gd name="T24" fmla="*/ 74 w 84"/>
                <a:gd name="T25" fmla="*/ 12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47">
                  <a:moveTo>
                    <a:pt x="74" y="127"/>
                  </a:move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79" y="20"/>
                    <a:pt x="84" y="16"/>
                    <a:pt x="84" y="10"/>
                  </a:cubicBezTo>
                  <a:cubicBezTo>
                    <a:pt x="84" y="5"/>
                    <a:pt x="79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94"/>
                    <a:pt x="8" y="112"/>
                    <a:pt x="21" y="125"/>
                  </a:cubicBezTo>
                  <a:cubicBezTo>
                    <a:pt x="35" y="139"/>
                    <a:pt x="53" y="147"/>
                    <a:pt x="74" y="147"/>
                  </a:cubicBezTo>
                  <a:cubicBezTo>
                    <a:pt x="79" y="147"/>
                    <a:pt x="84" y="142"/>
                    <a:pt x="84" y="137"/>
                  </a:cubicBezTo>
                  <a:cubicBezTo>
                    <a:pt x="84" y="131"/>
                    <a:pt x="79" y="127"/>
                    <a:pt x="7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835026" y="2085976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2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2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2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9"/>
                    <a:pt x="121" y="102"/>
                    <a:pt x="112" y="112"/>
                  </a:cubicBezTo>
                  <a:cubicBezTo>
                    <a:pt x="102" y="121"/>
                    <a:pt x="89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1" y="46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2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115"/>
                    <a:pt x="33" y="147"/>
                    <a:pt x="74" y="147"/>
                  </a:cubicBezTo>
                  <a:cubicBezTo>
                    <a:pt x="114" y="147"/>
                    <a:pt x="147" y="115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2" name="Freeform 241"/>
            <p:cNvSpPr>
              <a:spLocks/>
            </p:cNvSpPr>
            <p:nvPr/>
          </p:nvSpPr>
          <p:spPr bwMode="auto">
            <a:xfrm>
              <a:off x="2671763" y="2154239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0 w 147"/>
                <a:gd name="T27" fmla="*/ 74 h 147"/>
                <a:gd name="T28" fmla="*/ 74 w 147"/>
                <a:gd name="T29" fmla="*/ 147 h 147"/>
                <a:gd name="T30" fmla="*/ 147 w 147"/>
                <a:gd name="T31" fmla="*/ 74 h 147"/>
                <a:gd name="T32" fmla="*/ 137 w 147"/>
                <a:gd name="T33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3" name="Freeform 242"/>
            <p:cNvSpPr>
              <a:spLocks/>
            </p:cNvSpPr>
            <p:nvPr/>
          </p:nvSpPr>
          <p:spPr bwMode="auto">
            <a:xfrm>
              <a:off x="2625726" y="1265239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2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2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2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2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4" name="Freeform 243"/>
            <p:cNvSpPr>
              <a:spLocks/>
            </p:cNvSpPr>
            <p:nvPr/>
          </p:nvSpPr>
          <p:spPr bwMode="auto">
            <a:xfrm>
              <a:off x="1287463" y="1323976"/>
              <a:ext cx="136525" cy="136525"/>
            </a:xfrm>
            <a:custGeom>
              <a:avLst/>
              <a:gdLst>
                <a:gd name="T0" fmla="*/ 10 w 146"/>
                <a:gd name="T1" fmla="*/ 10 h 146"/>
                <a:gd name="T2" fmla="*/ 10 w 146"/>
                <a:gd name="T3" fmla="*/ 20 h 146"/>
                <a:gd name="T4" fmla="*/ 126 w 146"/>
                <a:gd name="T5" fmla="*/ 20 h 146"/>
                <a:gd name="T6" fmla="*/ 126 w 146"/>
                <a:gd name="T7" fmla="*/ 126 h 146"/>
                <a:gd name="T8" fmla="*/ 20 w 146"/>
                <a:gd name="T9" fmla="*/ 126 h 146"/>
                <a:gd name="T10" fmla="*/ 20 w 146"/>
                <a:gd name="T11" fmla="*/ 10 h 146"/>
                <a:gd name="T12" fmla="*/ 10 w 146"/>
                <a:gd name="T13" fmla="*/ 10 h 146"/>
                <a:gd name="T14" fmla="*/ 10 w 146"/>
                <a:gd name="T15" fmla="*/ 20 h 146"/>
                <a:gd name="T16" fmla="*/ 10 w 146"/>
                <a:gd name="T17" fmla="*/ 10 h 146"/>
                <a:gd name="T18" fmla="*/ 0 w 146"/>
                <a:gd name="T19" fmla="*/ 10 h 146"/>
                <a:gd name="T20" fmla="*/ 0 w 146"/>
                <a:gd name="T21" fmla="*/ 136 h 146"/>
                <a:gd name="T22" fmla="*/ 3 w 146"/>
                <a:gd name="T23" fmla="*/ 144 h 146"/>
                <a:gd name="T24" fmla="*/ 10 w 146"/>
                <a:gd name="T25" fmla="*/ 146 h 146"/>
                <a:gd name="T26" fmla="*/ 136 w 146"/>
                <a:gd name="T27" fmla="*/ 146 h 146"/>
                <a:gd name="T28" fmla="*/ 143 w 146"/>
                <a:gd name="T29" fmla="*/ 144 h 146"/>
                <a:gd name="T30" fmla="*/ 146 w 146"/>
                <a:gd name="T31" fmla="*/ 136 h 146"/>
                <a:gd name="T32" fmla="*/ 146 w 146"/>
                <a:gd name="T33" fmla="*/ 10 h 146"/>
                <a:gd name="T34" fmla="*/ 143 w 146"/>
                <a:gd name="T35" fmla="*/ 3 h 146"/>
                <a:gd name="T36" fmla="*/ 136 w 146"/>
                <a:gd name="T37" fmla="*/ 0 h 146"/>
                <a:gd name="T38" fmla="*/ 10 w 146"/>
                <a:gd name="T39" fmla="*/ 0 h 146"/>
                <a:gd name="T40" fmla="*/ 3 w 146"/>
                <a:gd name="T41" fmla="*/ 3 h 146"/>
                <a:gd name="T42" fmla="*/ 0 w 146"/>
                <a:gd name="T43" fmla="*/ 10 h 146"/>
                <a:gd name="T44" fmla="*/ 10 w 146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6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4" y="145"/>
                    <a:pt x="7" y="146"/>
                    <a:pt x="10" y="146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9" y="146"/>
                    <a:pt x="141" y="145"/>
                    <a:pt x="143" y="144"/>
                  </a:cubicBezTo>
                  <a:cubicBezTo>
                    <a:pt x="145" y="142"/>
                    <a:pt x="146" y="139"/>
                    <a:pt x="146" y="136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7"/>
                    <a:pt x="145" y="5"/>
                    <a:pt x="143" y="3"/>
                  </a:cubicBezTo>
                  <a:cubicBezTo>
                    <a:pt x="141" y="1"/>
                    <a:pt x="139" y="0"/>
                    <a:pt x="13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5" name="Freeform 244"/>
            <p:cNvSpPr>
              <a:spLocks/>
            </p:cNvSpPr>
            <p:nvPr/>
          </p:nvSpPr>
          <p:spPr bwMode="auto">
            <a:xfrm>
              <a:off x="1281113" y="2079626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5" y="146"/>
                    <a:pt x="8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6" y="142"/>
                    <a:pt x="147" y="139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6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6" name="Freeform 245"/>
            <p:cNvSpPr>
              <a:spLocks/>
            </p:cNvSpPr>
            <p:nvPr/>
          </p:nvSpPr>
          <p:spPr bwMode="auto">
            <a:xfrm>
              <a:off x="2625726" y="2654301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3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3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7" name="Freeform 246"/>
            <p:cNvSpPr>
              <a:spLocks/>
            </p:cNvSpPr>
            <p:nvPr/>
          </p:nvSpPr>
          <p:spPr bwMode="auto">
            <a:xfrm>
              <a:off x="2135188" y="760414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1" y="142"/>
                    <a:pt x="3" y="144"/>
                  </a:cubicBezTo>
                  <a:cubicBezTo>
                    <a:pt x="5" y="146"/>
                    <a:pt x="7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5" y="142"/>
                    <a:pt x="147" y="140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5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8" name="Freeform 247"/>
            <p:cNvSpPr>
              <a:spLocks/>
            </p:cNvSpPr>
            <p:nvPr/>
          </p:nvSpPr>
          <p:spPr bwMode="auto">
            <a:xfrm>
              <a:off x="1909763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5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2 w 78"/>
                <a:gd name="T21" fmla="*/ 24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1" y="46"/>
                    <a:pt x="60" y="45"/>
                  </a:cubicBezTo>
                  <a:cubicBezTo>
                    <a:pt x="58" y="43"/>
                    <a:pt x="56" y="39"/>
                    <a:pt x="53" y="35"/>
                  </a:cubicBezTo>
                  <a:cubicBezTo>
                    <a:pt x="50" y="28"/>
                    <a:pt x="46" y="20"/>
                    <a:pt x="39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3" y="20"/>
                    <a:pt x="15" y="20"/>
                    <a:pt x="18" y="21"/>
                  </a:cubicBezTo>
                  <a:cubicBezTo>
                    <a:pt x="19" y="22"/>
                    <a:pt x="21" y="23"/>
                    <a:pt x="22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2" y="55"/>
                  </a:cubicBezTo>
                  <a:cubicBezTo>
                    <a:pt x="45" y="58"/>
                    <a:pt x="48" y="62"/>
                    <a:pt x="53" y="65"/>
                  </a:cubicBezTo>
                  <a:cubicBezTo>
                    <a:pt x="57" y="67"/>
                    <a:pt x="62" y="69"/>
                    <a:pt x="68" y="69"/>
                  </a:cubicBezTo>
                  <a:cubicBezTo>
                    <a:pt x="73" y="69"/>
                    <a:pt x="78" y="64"/>
                    <a:pt x="78" y="59"/>
                  </a:cubicBezTo>
                  <a:cubicBezTo>
                    <a:pt x="78" y="53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9" name="Freeform 248"/>
            <p:cNvSpPr>
              <a:spLocks/>
            </p:cNvSpPr>
            <p:nvPr/>
          </p:nvSpPr>
          <p:spPr bwMode="auto">
            <a:xfrm>
              <a:off x="2019301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5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0" name="Freeform 249"/>
            <p:cNvSpPr>
              <a:spLocks/>
            </p:cNvSpPr>
            <p:nvPr/>
          </p:nvSpPr>
          <p:spPr bwMode="auto">
            <a:xfrm>
              <a:off x="196532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6" y="37"/>
                    <a:pt x="49" y="30"/>
                    <a:pt x="53" y="26"/>
                  </a:cubicBezTo>
                  <a:cubicBezTo>
                    <a:pt x="55" y="24"/>
                    <a:pt x="57" y="23"/>
                    <a:pt x="59" y="21"/>
                  </a:cubicBezTo>
                  <a:cubicBezTo>
                    <a:pt x="62" y="20"/>
                    <a:pt x="64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4"/>
                    <a:pt x="45" y="6"/>
                    <a:pt x="42" y="9"/>
                  </a:cubicBezTo>
                  <a:cubicBezTo>
                    <a:pt x="37" y="13"/>
                    <a:pt x="34" y="19"/>
                    <a:pt x="31" y="24"/>
                  </a:cubicBezTo>
                  <a:cubicBezTo>
                    <a:pt x="26" y="31"/>
                    <a:pt x="23" y="38"/>
                    <a:pt x="19" y="43"/>
                  </a:cubicBezTo>
                  <a:cubicBezTo>
                    <a:pt x="18" y="45"/>
                    <a:pt x="16" y="47"/>
                    <a:pt x="15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1" name="Freeform 250"/>
            <p:cNvSpPr>
              <a:spLocks/>
            </p:cNvSpPr>
            <p:nvPr/>
          </p:nvSpPr>
          <p:spPr bwMode="auto">
            <a:xfrm>
              <a:off x="207327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3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2" name="Freeform 251"/>
            <p:cNvSpPr>
              <a:spLocks/>
            </p:cNvSpPr>
            <p:nvPr/>
          </p:nvSpPr>
          <p:spPr bwMode="auto">
            <a:xfrm>
              <a:off x="2219326" y="2771776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4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4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3" name="Freeform 252"/>
            <p:cNvSpPr>
              <a:spLocks/>
            </p:cNvSpPr>
            <p:nvPr/>
          </p:nvSpPr>
          <p:spPr bwMode="auto">
            <a:xfrm>
              <a:off x="2328863" y="2771776"/>
              <a:ext cx="73025" cy="65088"/>
            </a:xfrm>
            <a:custGeom>
              <a:avLst/>
              <a:gdLst>
                <a:gd name="T0" fmla="*/ 69 w 79"/>
                <a:gd name="T1" fmla="*/ 49 h 69"/>
                <a:gd name="T2" fmla="*/ 64 w 79"/>
                <a:gd name="T3" fmla="*/ 48 h 69"/>
                <a:gd name="T4" fmla="*/ 61 w 79"/>
                <a:gd name="T5" fmla="*/ 45 h 69"/>
                <a:gd name="T6" fmla="*/ 54 w 79"/>
                <a:gd name="T7" fmla="*/ 35 h 69"/>
                <a:gd name="T8" fmla="*/ 40 w 79"/>
                <a:gd name="T9" fmla="*/ 13 h 69"/>
                <a:gd name="T10" fmla="*/ 28 w 79"/>
                <a:gd name="T11" fmla="*/ 3 h 69"/>
                <a:gd name="T12" fmla="*/ 10 w 79"/>
                <a:gd name="T13" fmla="*/ 0 h 69"/>
                <a:gd name="T14" fmla="*/ 0 w 79"/>
                <a:gd name="T15" fmla="*/ 10 h 69"/>
                <a:gd name="T16" fmla="*/ 10 w 79"/>
                <a:gd name="T17" fmla="*/ 20 h 69"/>
                <a:gd name="T18" fmla="*/ 18 w 79"/>
                <a:gd name="T19" fmla="*/ 21 h 69"/>
                <a:gd name="T20" fmla="*/ 23 w 79"/>
                <a:gd name="T21" fmla="*/ 24 h 69"/>
                <a:gd name="T22" fmla="*/ 31 w 79"/>
                <a:gd name="T23" fmla="*/ 34 h 69"/>
                <a:gd name="T24" fmla="*/ 43 w 79"/>
                <a:gd name="T25" fmla="*/ 55 h 69"/>
                <a:gd name="T26" fmla="*/ 53 w 79"/>
                <a:gd name="T27" fmla="*/ 64 h 69"/>
                <a:gd name="T28" fmla="*/ 69 w 79"/>
                <a:gd name="T29" fmla="*/ 69 h 69"/>
                <a:gd name="T30" fmla="*/ 79 w 79"/>
                <a:gd name="T31" fmla="*/ 59 h 69"/>
                <a:gd name="T32" fmla="*/ 69 w 79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69">
                  <a:moveTo>
                    <a:pt x="69" y="49"/>
                  </a:moveTo>
                  <a:cubicBezTo>
                    <a:pt x="67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9" y="43"/>
                    <a:pt x="56" y="39"/>
                    <a:pt x="54" y="35"/>
                  </a:cubicBezTo>
                  <a:cubicBezTo>
                    <a:pt x="50" y="28"/>
                    <a:pt x="47" y="20"/>
                    <a:pt x="40" y="13"/>
                  </a:cubicBezTo>
                  <a:cubicBezTo>
                    <a:pt x="37" y="9"/>
                    <a:pt x="33" y="6"/>
                    <a:pt x="28" y="3"/>
                  </a:cubicBezTo>
                  <a:cubicBezTo>
                    <a:pt x="23" y="1"/>
                    <a:pt x="17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4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6" y="26"/>
                    <a:pt x="28" y="30"/>
                    <a:pt x="31" y="34"/>
                  </a:cubicBezTo>
                  <a:cubicBezTo>
                    <a:pt x="34" y="40"/>
                    <a:pt x="38" y="48"/>
                    <a:pt x="43" y="55"/>
                  </a:cubicBezTo>
                  <a:cubicBezTo>
                    <a:pt x="46" y="58"/>
                    <a:pt x="49" y="62"/>
                    <a:pt x="53" y="64"/>
                  </a:cubicBezTo>
                  <a:cubicBezTo>
                    <a:pt x="58" y="67"/>
                    <a:pt x="63" y="69"/>
                    <a:pt x="69" y="69"/>
                  </a:cubicBezTo>
                  <a:cubicBezTo>
                    <a:pt x="74" y="69"/>
                    <a:pt x="79" y="64"/>
                    <a:pt x="79" y="59"/>
                  </a:cubicBezTo>
                  <a:cubicBezTo>
                    <a:pt x="79" y="53"/>
                    <a:pt x="74" y="49"/>
                    <a:pt x="6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4" name="Freeform 253"/>
            <p:cNvSpPr>
              <a:spLocks/>
            </p:cNvSpPr>
            <p:nvPr/>
          </p:nvSpPr>
          <p:spPr bwMode="auto">
            <a:xfrm>
              <a:off x="2274888" y="2771776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2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7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2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2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5" name="Freeform 254"/>
            <p:cNvSpPr>
              <a:spLocks/>
            </p:cNvSpPr>
            <p:nvPr/>
          </p:nvSpPr>
          <p:spPr bwMode="auto">
            <a:xfrm>
              <a:off x="2384426" y="2771776"/>
              <a:ext cx="71438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2 w 78"/>
                <a:gd name="T19" fmla="*/ 2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4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  <a:gd name="T34" fmla="*/ 10 w 78"/>
                <a:gd name="T3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4" y="69"/>
                    <a:pt x="19" y="67"/>
                    <a:pt x="23" y="65"/>
                  </a:cubicBezTo>
                  <a:cubicBezTo>
                    <a:pt x="27" y="64"/>
                    <a:pt x="29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5" y="37"/>
                    <a:pt x="49" y="30"/>
                    <a:pt x="53" y="26"/>
                  </a:cubicBezTo>
                  <a:cubicBezTo>
                    <a:pt x="55" y="24"/>
                    <a:pt x="57" y="22"/>
                    <a:pt x="59" y="21"/>
                  </a:cubicBezTo>
                  <a:cubicBezTo>
                    <a:pt x="61" y="20"/>
                    <a:pt x="64" y="20"/>
                    <a:pt x="68" y="20"/>
                  </a:cubicBezTo>
                  <a:cubicBezTo>
                    <a:pt x="73" y="20"/>
                    <a:pt x="78" y="15"/>
                    <a:pt x="78" y="10"/>
                  </a:cubicBezTo>
                  <a:cubicBezTo>
                    <a:pt x="78" y="4"/>
                    <a:pt x="73" y="0"/>
                    <a:pt x="68" y="0"/>
                  </a:cubicBezTo>
                  <a:cubicBezTo>
                    <a:pt x="62" y="0"/>
                    <a:pt x="57" y="1"/>
                    <a:pt x="52" y="2"/>
                  </a:cubicBezTo>
                  <a:cubicBezTo>
                    <a:pt x="48" y="4"/>
                    <a:pt x="45" y="6"/>
                    <a:pt x="42" y="9"/>
                  </a:cubicBezTo>
                  <a:cubicBezTo>
                    <a:pt x="37" y="13"/>
                    <a:pt x="33" y="19"/>
                    <a:pt x="30" y="24"/>
                  </a:cubicBezTo>
                  <a:cubicBezTo>
                    <a:pt x="26" y="31"/>
                    <a:pt x="22" y="38"/>
                    <a:pt x="19" y="43"/>
                  </a:cubicBezTo>
                  <a:cubicBezTo>
                    <a:pt x="17" y="45"/>
                    <a:pt x="16" y="47"/>
                    <a:pt x="14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6" name="Freeform 255"/>
            <p:cNvSpPr>
              <a:spLocks/>
            </p:cNvSpPr>
            <p:nvPr/>
          </p:nvSpPr>
          <p:spPr bwMode="auto">
            <a:xfrm>
              <a:off x="236855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3 w 78"/>
                <a:gd name="T3" fmla="*/ 48 h 70"/>
                <a:gd name="T4" fmla="*/ 60 w 78"/>
                <a:gd name="T5" fmla="*/ 46 h 70"/>
                <a:gd name="T6" fmla="*/ 53 w 78"/>
                <a:gd name="T7" fmla="*/ 36 h 70"/>
                <a:gd name="T8" fmla="*/ 39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7 w 78"/>
                <a:gd name="T19" fmla="*/ 22 h 70"/>
                <a:gd name="T20" fmla="*/ 22 w 78"/>
                <a:gd name="T21" fmla="*/ 25 h 70"/>
                <a:gd name="T22" fmla="*/ 30 w 78"/>
                <a:gd name="T23" fmla="*/ 35 h 70"/>
                <a:gd name="T24" fmla="*/ 42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4"/>
                    <a:pt x="56" y="40"/>
                    <a:pt x="53" y="36"/>
                  </a:cubicBezTo>
                  <a:cubicBezTo>
                    <a:pt x="50" y="29"/>
                    <a:pt x="46" y="21"/>
                    <a:pt x="39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5" y="27"/>
                    <a:pt x="27" y="31"/>
                    <a:pt x="30" y="35"/>
                  </a:cubicBezTo>
                  <a:cubicBezTo>
                    <a:pt x="34" y="41"/>
                    <a:pt x="37" y="49"/>
                    <a:pt x="42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7" name="Freeform 256"/>
            <p:cNvSpPr>
              <a:spLocks/>
            </p:cNvSpPr>
            <p:nvPr/>
          </p:nvSpPr>
          <p:spPr bwMode="auto">
            <a:xfrm>
              <a:off x="247650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4 w 78"/>
                <a:gd name="T3" fmla="*/ 48 h 70"/>
                <a:gd name="T4" fmla="*/ 60 w 78"/>
                <a:gd name="T5" fmla="*/ 46 h 70"/>
                <a:gd name="T6" fmla="*/ 54 w 78"/>
                <a:gd name="T7" fmla="*/ 36 h 70"/>
                <a:gd name="T8" fmla="*/ 40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8 w 78"/>
                <a:gd name="T19" fmla="*/ 22 h 70"/>
                <a:gd name="T20" fmla="*/ 23 w 78"/>
                <a:gd name="T21" fmla="*/ 25 h 70"/>
                <a:gd name="T22" fmla="*/ 30 w 78"/>
                <a:gd name="T23" fmla="*/ 35 h 70"/>
                <a:gd name="T24" fmla="*/ 43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2" y="47"/>
                    <a:pt x="60" y="46"/>
                  </a:cubicBezTo>
                  <a:cubicBezTo>
                    <a:pt x="58" y="44"/>
                    <a:pt x="56" y="40"/>
                    <a:pt x="54" y="36"/>
                  </a:cubicBezTo>
                  <a:cubicBezTo>
                    <a:pt x="50" y="29"/>
                    <a:pt x="46" y="21"/>
                    <a:pt x="40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3"/>
                    <a:pt x="21" y="24"/>
                    <a:pt x="23" y="25"/>
                  </a:cubicBezTo>
                  <a:cubicBezTo>
                    <a:pt x="25" y="27"/>
                    <a:pt x="28" y="31"/>
                    <a:pt x="30" y="35"/>
                  </a:cubicBezTo>
                  <a:cubicBezTo>
                    <a:pt x="34" y="41"/>
                    <a:pt x="37" y="49"/>
                    <a:pt x="43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4" y="69"/>
                    <a:pt x="78" y="65"/>
                    <a:pt x="78" y="59"/>
                  </a:cubicBezTo>
                  <a:cubicBezTo>
                    <a:pt x="78" y="54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8" name="Freeform 257"/>
            <p:cNvSpPr>
              <a:spLocks/>
            </p:cNvSpPr>
            <p:nvPr/>
          </p:nvSpPr>
          <p:spPr bwMode="auto">
            <a:xfrm>
              <a:off x="2422526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10 h 69"/>
                <a:gd name="T22" fmla="*/ 31 w 78"/>
                <a:gd name="T23" fmla="*/ 24 h 69"/>
                <a:gd name="T24" fmla="*/ 19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9" name="Freeform 258"/>
            <p:cNvSpPr>
              <a:spLocks/>
            </p:cNvSpPr>
            <p:nvPr/>
          </p:nvSpPr>
          <p:spPr bwMode="auto">
            <a:xfrm>
              <a:off x="2532063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60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10 h 69"/>
                <a:gd name="T22" fmla="*/ 31 w 78"/>
                <a:gd name="T23" fmla="*/ 24 h 69"/>
                <a:gd name="T24" fmla="*/ 20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7" y="55"/>
                    <a:pt x="39" y="50"/>
                    <a:pt x="42" y="45"/>
                  </a:cubicBezTo>
                  <a:cubicBezTo>
                    <a:pt x="46" y="38"/>
                    <a:pt x="50" y="31"/>
                    <a:pt x="53" y="27"/>
                  </a:cubicBezTo>
                  <a:cubicBezTo>
                    <a:pt x="55" y="25"/>
                    <a:pt x="57" y="23"/>
                    <a:pt x="60" y="22"/>
                  </a:cubicBezTo>
                  <a:cubicBezTo>
                    <a:pt x="62" y="21"/>
                    <a:pt x="65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5"/>
                    <a:pt x="46" y="7"/>
                    <a:pt x="43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20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4" y="49"/>
                    <a:pt x="12" y="49"/>
                    <a:pt x="10" y="49"/>
                  </a:cubicBezTo>
                  <a:cubicBezTo>
                    <a:pt x="5" y="49"/>
                    <a:pt x="0" y="54"/>
                    <a:pt x="0" y="59"/>
                  </a:cubicBezTo>
                  <a:cubicBezTo>
                    <a:pt x="0" y="65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0" name="Freeform 259"/>
            <p:cNvSpPr>
              <a:spLocks/>
            </p:cNvSpPr>
            <p:nvPr/>
          </p:nvSpPr>
          <p:spPr bwMode="auto">
            <a:xfrm>
              <a:off x="855663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3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7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2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7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2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1" name="Freeform 260"/>
            <p:cNvSpPr>
              <a:spLocks/>
            </p:cNvSpPr>
            <p:nvPr/>
          </p:nvSpPr>
          <p:spPr bwMode="auto">
            <a:xfrm>
              <a:off x="965201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8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3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2" name="Freeform 261"/>
            <p:cNvSpPr>
              <a:spLocks/>
            </p:cNvSpPr>
            <p:nvPr/>
          </p:nvSpPr>
          <p:spPr bwMode="auto">
            <a:xfrm>
              <a:off x="909638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1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3" y="19"/>
                    <a:pt x="30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3" name="Freeform 262"/>
            <p:cNvSpPr>
              <a:spLocks/>
            </p:cNvSpPr>
            <p:nvPr/>
          </p:nvSpPr>
          <p:spPr bwMode="auto">
            <a:xfrm>
              <a:off x="1019176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4" name="Freeform 263"/>
            <p:cNvSpPr>
              <a:spLocks/>
            </p:cNvSpPr>
            <p:nvPr/>
          </p:nvSpPr>
          <p:spPr bwMode="auto">
            <a:xfrm>
              <a:off x="1928813" y="91916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5" name="Freeform 264"/>
            <p:cNvSpPr>
              <a:spLocks/>
            </p:cNvSpPr>
            <p:nvPr/>
          </p:nvSpPr>
          <p:spPr bwMode="auto">
            <a:xfrm>
              <a:off x="1928813" y="81121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6" name="Freeform 265"/>
            <p:cNvSpPr>
              <a:spLocks/>
            </p:cNvSpPr>
            <p:nvPr/>
          </p:nvSpPr>
          <p:spPr bwMode="auto">
            <a:xfrm>
              <a:off x="1928813" y="865189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9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7" name="Freeform 266"/>
            <p:cNvSpPr>
              <a:spLocks/>
            </p:cNvSpPr>
            <p:nvPr/>
          </p:nvSpPr>
          <p:spPr bwMode="auto">
            <a:xfrm>
              <a:off x="1928813" y="755651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9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Freeform 267"/>
            <p:cNvSpPr>
              <a:spLocks/>
            </p:cNvSpPr>
            <p:nvPr/>
          </p:nvSpPr>
          <p:spPr bwMode="auto">
            <a:xfrm>
              <a:off x="1593851" y="14874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5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1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6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5"/>
                  </a:cubicBezTo>
                  <a:cubicBezTo>
                    <a:pt x="48" y="16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3"/>
                    <a:pt x="21" y="61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1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6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9" name="Freeform 268"/>
            <p:cNvSpPr>
              <a:spLocks/>
            </p:cNvSpPr>
            <p:nvPr/>
          </p:nvSpPr>
          <p:spPr bwMode="auto">
            <a:xfrm>
              <a:off x="1593851" y="1379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0" name="Freeform 269"/>
            <p:cNvSpPr>
              <a:spLocks/>
            </p:cNvSpPr>
            <p:nvPr/>
          </p:nvSpPr>
          <p:spPr bwMode="auto">
            <a:xfrm>
              <a:off x="1593851" y="14335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8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1" name="Freeform 270"/>
            <p:cNvSpPr>
              <a:spLocks/>
            </p:cNvSpPr>
            <p:nvPr/>
          </p:nvSpPr>
          <p:spPr bwMode="auto">
            <a:xfrm>
              <a:off x="1593851" y="1323976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8"/>
                  </a:cubicBezTo>
                  <a:cubicBezTo>
                    <a:pt x="21" y="16"/>
                    <a:pt x="20" y="14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4"/>
                    <a:pt x="24" y="47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2" name="Freeform 271"/>
            <p:cNvSpPr>
              <a:spLocks/>
            </p:cNvSpPr>
            <p:nvPr/>
          </p:nvSpPr>
          <p:spPr bwMode="auto">
            <a:xfrm>
              <a:off x="2498726" y="2395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3" name="Freeform 272"/>
            <p:cNvSpPr>
              <a:spLocks/>
            </p:cNvSpPr>
            <p:nvPr/>
          </p:nvSpPr>
          <p:spPr bwMode="auto">
            <a:xfrm>
              <a:off x="2498726" y="22875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4" name="Freeform 273"/>
            <p:cNvSpPr>
              <a:spLocks/>
            </p:cNvSpPr>
            <p:nvPr/>
          </p:nvSpPr>
          <p:spPr bwMode="auto">
            <a:xfrm>
              <a:off x="2498726" y="234156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8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5" name="Freeform 274"/>
            <p:cNvSpPr>
              <a:spLocks/>
            </p:cNvSpPr>
            <p:nvPr/>
          </p:nvSpPr>
          <p:spPr bwMode="auto">
            <a:xfrm>
              <a:off x="2498726" y="22336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8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6" name="Freeform 275"/>
            <p:cNvSpPr>
              <a:spLocks/>
            </p:cNvSpPr>
            <p:nvPr/>
          </p:nvSpPr>
          <p:spPr bwMode="auto">
            <a:xfrm>
              <a:off x="1376363" y="2481264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6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2 w 69"/>
                <a:gd name="T19" fmla="*/ 60 h 78"/>
                <a:gd name="T20" fmla="*/ 25 w 69"/>
                <a:gd name="T21" fmla="*/ 55 h 78"/>
                <a:gd name="T22" fmla="*/ 35 w 69"/>
                <a:gd name="T23" fmla="*/ 48 h 78"/>
                <a:gd name="T24" fmla="*/ 56 w 69"/>
                <a:gd name="T25" fmla="*/ 35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6"/>
                    <a:pt x="46" y="17"/>
                  </a:cubicBezTo>
                  <a:cubicBezTo>
                    <a:pt x="43" y="19"/>
                    <a:pt x="40" y="22"/>
                    <a:pt x="35" y="24"/>
                  </a:cubicBezTo>
                  <a:cubicBezTo>
                    <a:pt x="29" y="28"/>
                    <a:pt x="21" y="32"/>
                    <a:pt x="13" y="38"/>
                  </a:cubicBezTo>
                  <a:cubicBezTo>
                    <a:pt x="10" y="41"/>
                    <a:pt x="6" y="46"/>
                    <a:pt x="4" y="51"/>
                  </a:cubicBezTo>
                  <a:cubicBezTo>
                    <a:pt x="2" y="56"/>
                    <a:pt x="0" y="61"/>
                    <a:pt x="0" y="68"/>
                  </a:cubicBezTo>
                  <a:cubicBezTo>
                    <a:pt x="0" y="73"/>
                    <a:pt x="5" y="78"/>
                    <a:pt x="10" y="78"/>
                  </a:cubicBezTo>
                  <a:cubicBezTo>
                    <a:pt x="16" y="78"/>
                    <a:pt x="20" y="73"/>
                    <a:pt x="20" y="68"/>
                  </a:cubicBezTo>
                  <a:cubicBezTo>
                    <a:pt x="20" y="65"/>
                    <a:pt x="21" y="62"/>
                    <a:pt x="22" y="60"/>
                  </a:cubicBezTo>
                  <a:cubicBezTo>
                    <a:pt x="22" y="58"/>
                    <a:pt x="23" y="57"/>
                    <a:pt x="25" y="55"/>
                  </a:cubicBezTo>
                  <a:cubicBezTo>
                    <a:pt x="27" y="53"/>
                    <a:pt x="30" y="50"/>
                    <a:pt x="35" y="48"/>
                  </a:cubicBezTo>
                  <a:cubicBezTo>
                    <a:pt x="41" y="44"/>
                    <a:pt x="48" y="40"/>
                    <a:pt x="56" y="35"/>
                  </a:cubicBezTo>
                  <a:cubicBezTo>
                    <a:pt x="59" y="33"/>
                    <a:pt x="63" y="29"/>
                    <a:pt x="65" y="25"/>
                  </a:cubicBezTo>
                  <a:cubicBezTo>
                    <a:pt x="68" y="21"/>
                    <a:pt x="69" y="15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7" name="Freeform 276"/>
            <p:cNvSpPr>
              <a:spLocks/>
            </p:cNvSpPr>
            <p:nvPr/>
          </p:nvSpPr>
          <p:spPr bwMode="auto">
            <a:xfrm>
              <a:off x="1376363" y="2371726"/>
              <a:ext cx="65088" cy="74613"/>
            </a:xfrm>
            <a:custGeom>
              <a:avLst/>
              <a:gdLst>
                <a:gd name="T0" fmla="*/ 49 w 69"/>
                <a:gd name="T1" fmla="*/ 10 h 79"/>
                <a:gd name="T2" fmla="*/ 48 w 69"/>
                <a:gd name="T3" fmla="*/ 15 h 79"/>
                <a:gd name="T4" fmla="*/ 46 w 69"/>
                <a:gd name="T5" fmla="*/ 18 h 79"/>
                <a:gd name="T6" fmla="*/ 35 w 69"/>
                <a:gd name="T7" fmla="*/ 25 h 79"/>
                <a:gd name="T8" fmla="*/ 13 w 69"/>
                <a:gd name="T9" fmla="*/ 39 h 79"/>
                <a:gd name="T10" fmla="*/ 4 w 69"/>
                <a:gd name="T11" fmla="*/ 51 h 79"/>
                <a:gd name="T12" fmla="*/ 0 w 69"/>
                <a:gd name="T13" fmla="*/ 69 h 79"/>
                <a:gd name="T14" fmla="*/ 10 w 69"/>
                <a:gd name="T15" fmla="*/ 79 h 79"/>
                <a:gd name="T16" fmla="*/ 20 w 69"/>
                <a:gd name="T17" fmla="*/ 69 h 79"/>
                <a:gd name="T18" fmla="*/ 22 w 69"/>
                <a:gd name="T19" fmla="*/ 61 h 79"/>
                <a:gd name="T20" fmla="*/ 25 w 69"/>
                <a:gd name="T21" fmla="*/ 56 h 79"/>
                <a:gd name="T22" fmla="*/ 35 w 69"/>
                <a:gd name="T23" fmla="*/ 48 h 79"/>
                <a:gd name="T24" fmla="*/ 56 w 69"/>
                <a:gd name="T25" fmla="*/ 36 h 79"/>
                <a:gd name="T26" fmla="*/ 65 w 69"/>
                <a:gd name="T27" fmla="*/ 26 h 79"/>
                <a:gd name="T28" fmla="*/ 69 w 69"/>
                <a:gd name="T29" fmla="*/ 10 h 79"/>
                <a:gd name="T30" fmla="*/ 59 w 69"/>
                <a:gd name="T31" fmla="*/ 0 h 79"/>
                <a:gd name="T32" fmla="*/ 49 w 69"/>
                <a:gd name="T33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9">
                  <a:moveTo>
                    <a:pt x="49" y="10"/>
                  </a:moveTo>
                  <a:cubicBezTo>
                    <a:pt x="49" y="12"/>
                    <a:pt x="49" y="14"/>
                    <a:pt x="48" y="15"/>
                  </a:cubicBezTo>
                  <a:cubicBezTo>
                    <a:pt x="48" y="16"/>
                    <a:pt x="47" y="17"/>
                    <a:pt x="46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9"/>
                    <a:pt x="21" y="32"/>
                    <a:pt x="13" y="39"/>
                  </a:cubicBezTo>
                  <a:cubicBezTo>
                    <a:pt x="10" y="42"/>
                    <a:pt x="6" y="46"/>
                    <a:pt x="4" y="51"/>
                  </a:cubicBezTo>
                  <a:cubicBezTo>
                    <a:pt x="2" y="56"/>
                    <a:pt x="0" y="62"/>
                    <a:pt x="0" y="69"/>
                  </a:cubicBezTo>
                  <a:cubicBezTo>
                    <a:pt x="0" y="74"/>
                    <a:pt x="5" y="79"/>
                    <a:pt x="10" y="79"/>
                  </a:cubicBezTo>
                  <a:cubicBezTo>
                    <a:pt x="16" y="79"/>
                    <a:pt x="20" y="74"/>
                    <a:pt x="20" y="69"/>
                  </a:cubicBezTo>
                  <a:cubicBezTo>
                    <a:pt x="20" y="65"/>
                    <a:pt x="21" y="63"/>
                    <a:pt x="22" y="61"/>
                  </a:cubicBezTo>
                  <a:cubicBezTo>
                    <a:pt x="22" y="59"/>
                    <a:pt x="23" y="57"/>
                    <a:pt x="25" y="56"/>
                  </a:cubicBezTo>
                  <a:cubicBezTo>
                    <a:pt x="27" y="53"/>
                    <a:pt x="30" y="51"/>
                    <a:pt x="35" y="48"/>
                  </a:cubicBezTo>
                  <a:cubicBezTo>
                    <a:pt x="41" y="44"/>
                    <a:pt x="48" y="41"/>
                    <a:pt x="56" y="36"/>
                  </a:cubicBezTo>
                  <a:cubicBezTo>
                    <a:pt x="59" y="33"/>
                    <a:pt x="63" y="30"/>
                    <a:pt x="65" y="26"/>
                  </a:cubicBezTo>
                  <a:cubicBezTo>
                    <a:pt x="68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8" name="Freeform 277"/>
            <p:cNvSpPr>
              <a:spLocks/>
            </p:cNvSpPr>
            <p:nvPr/>
          </p:nvSpPr>
          <p:spPr bwMode="auto">
            <a:xfrm>
              <a:off x="1376363" y="2427289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5 h 78"/>
                <a:gd name="T6" fmla="*/ 45 w 69"/>
                <a:gd name="T7" fmla="*/ 36 h 78"/>
                <a:gd name="T8" fmla="*/ 27 w 69"/>
                <a:gd name="T9" fmla="*/ 24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5 h 78"/>
                <a:gd name="T22" fmla="*/ 24 w 69"/>
                <a:gd name="T23" fmla="*/ 47 h 78"/>
                <a:gd name="T24" fmla="*/ 44 w 69"/>
                <a:gd name="T25" fmla="*/ 58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5"/>
                  </a:cubicBezTo>
                  <a:cubicBezTo>
                    <a:pt x="55" y="41"/>
                    <a:pt x="50" y="38"/>
                    <a:pt x="45" y="36"/>
                  </a:cubicBezTo>
                  <a:cubicBezTo>
                    <a:pt x="38" y="32"/>
                    <a:pt x="31" y="28"/>
                    <a:pt x="27" y="24"/>
                  </a:cubicBezTo>
                  <a:cubicBezTo>
                    <a:pt x="25" y="22"/>
                    <a:pt x="23" y="20"/>
                    <a:pt x="22" y="18"/>
                  </a:cubicBezTo>
                  <a:cubicBezTo>
                    <a:pt x="21" y="16"/>
                    <a:pt x="20" y="13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1" y="20"/>
                    <a:pt x="3" y="25"/>
                  </a:cubicBezTo>
                  <a:cubicBezTo>
                    <a:pt x="5" y="29"/>
                    <a:pt x="7" y="32"/>
                    <a:pt x="10" y="35"/>
                  </a:cubicBezTo>
                  <a:cubicBezTo>
                    <a:pt x="14" y="40"/>
                    <a:pt x="19" y="44"/>
                    <a:pt x="24" y="47"/>
                  </a:cubicBezTo>
                  <a:cubicBezTo>
                    <a:pt x="32" y="51"/>
                    <a:pt x="39" y="55"/>
                    <a:pt x="44" y="58"/>
                  </a:cubicBezTo>
                  <a:cubicBezTo>
                    <a:pt x="46" y="60"/>
                    <a:pt x="47" y="61"/>
                    <a:pt x="48" y="63"/>
                  </a:cubicBezTo>
                  <a:cubicBezTo>
                    <a:pt x="49" y="64"/>
                    <a:pt x="49" y="65"/>
                    <a:pt x="49" y="68"/>
                  </a:cubicBezTo>
                  <a:cubicBezTo>
                    <a:pt x="49" y="73"/>
                    <a:pt x="54" y="78"/>
                    <a:pt x="59" y="78"/>
                  </a:cubicBezTo>
                  <a:cubicBezTo>
                    <a:pt x="65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9" name="Freeform 278"/>
            <p:cNvSpPr>
              <a:spLocks/>
            </p:cNvSpPr>
            <p:nvPr/>
          </p:nvSpPr>
          <p:spPr bwMode="auto">
            <a:xfrm>
              <a:off x="1376363" y="2317751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6 h 78"/>
                <a:gd name="T22" fmla="*/ 24 w 69"/>
                <a:gd name="T23" fmla="*/ 48 h 78"/>
                <a:gd name="T24" fmla="*/ 44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5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5" y="29"/>
                    <a:pt x="7" y="33"/>
                    <a:pt x="10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4" y="59"/>
                  </a:cubicBezTo>
                  <a:cubicBezTo>
                    <a:pt x="46" y="61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0" name="Freeform 279"/>
            <p:cNvSpPr>
              <a:spLocks/>
            </p:cNvSpPr>
            <p:nvPr/>
          </p:nvSpPr>
          <p:spPr bwMode="auto">
            <a:xfrm>
              <a:off x="2093913" y="208597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6"/>
                    <a:pt x="164" y="10"/>
                  </a:cubicBezTo>
                  <a:cubicBezTo>
                    <a:pt x="164" y="5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1" name="Freeform 280"/>
            <p:cNvSpPr>
              <a:spLocks/>
            </p:cNvSpPr>
            <p:nvPr/>
          </p:nvSpPr>
          <p:spPr bwMode="auto">
            <a:xfrm>
              <a:off x="776288" y="1700214"/>
              <a:ext cx="152400" cy="17463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2" name="Freeform 281"/>
            <p:cNvSpPr>
              <a:spLocks/>
            </p:cNvSpPr>
            <p:nvPr/>
          </p:nvSpPr>
          <p:spPr bwMode="auto">
            <a:xfrm>
              <a:off x="2105026" y="107632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5"/>
                    <a:pt x="164" y="10"/>
                  </a:cubicBezTo>
                  <a:cubicBezTo>
                    <a:pt x="164" y="4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3" name="Freeform 282"/>
            <p:cNvSpPr>
              <a:spLocks/>
            </p:cNvSpPr>
            <p:nvPr/>
          </p:nvSpPr>
          <p:spPr bwMode="auto">
            <a:xfrm>
              <a:off x="2633663" y="773114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4" name="Freeform 283"/>
            <p:cNvSpPr>
              <a:spLocks/>
            </p:cNvSpPr>
            <p:nvPr/>
          </p:nvSpPr>
          <p:spPr bwMode="auto">
            <a:xfrm>
              <a:off x="1311276" y="2771776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6"/>
                    <a:pt x="163" y="10"/>
                  </a:cubicBezTo>
                  <a:cubicBezTo>
                    <a:pt x="163" y="5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5" name="Freeform 284"/>
            <p:cNvSpPr>
              <a:spLocks/>
            </p:cNvSpPr>
            <p:nvPr/>
          </p:nvSpPr>
          <p:spPr bwMode="auto">
            <a:xfrm>
              <a:off x="1654176" y="24177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09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6" name="Freeform 285"/>
            <p:cNvSpPr>
              <a:spLocks/>
            </p:cNvSpPr>
            <p:nvPr/>
          </p:nvSpPr>
          <p:spPr bwMode="auto">
            <a:xfrm>
              <a:off x="868363" y="771526"/>
              <a:ext cx="115888" cy="115888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5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7" name="Freeform 286"/>
            <p:cNvSpPr>
              <a:spLocks/>
            </p:cNvSpPr>
            <p:nvPr/>
          </p:nvSpPr>
          <p:spPr bwMode="auto">
            <a:xfrm>
              <a:off x="2700338" y="17446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6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8" name="Freeform 287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close/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9" name="Freeform 288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0" name="Freeform 289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1" name="Freeform 290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2" name="Freeform 291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close/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close/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3" name="Freeform 292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4" name="Freeform 293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5" name="Freeform 294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6" name="Freeform 295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7" name="Freeform 296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8" name="Freeform 297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9" name="Freeform 298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0" name="Freeform 299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1" name="Freeform 300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2" name="Freeform 301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close/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3" name="Freeform 302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4" name="Freeform 303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close/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5" name="Freeform 304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6" name="Freeform 305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7" name="Freeform 306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8" name="Freeform 307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" name="Freeform 308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" name="Freeform 309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1" name="Freeform 310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2" name="Freeform 311"/>
            <p:cNvSpPr>
              <a:spLocks noEditPoints="1"/>
            </p:cNvSpPr>
            <p:nvPr/>
          </p:nvSpPr>
          <p:spPr bwMode="auto">
            <a:xfrm>
              <a:off x="2613026" y="976314"/>
              <a:ext cx="142875" cy="150813"/>
            </a:xfrm>
            <a:custGeom>
              <a:avLst/>
              <a:gdLst>
                <a:gd name="T0" fmla="*/ 66 w 152"/>
                <a:gd name="T1" fmla="*/ 24 h 161"/>
                <a:gd name="T2" fmla="*/ 63 w 152"/>
                <a:gd name="T3" fmla="*/ 28 h 161"/>
                <a:gd name="T4" fmla="*/ 74 w 152"/>
                <a:gd name="T5" fmla="*/ 34 h 161"/>
                <a:gd name="T6" fmla="*/ 144 w 152"/>
                <a:gd name="T7" fmla="*/ 74 h 161"/>
                <a:gd name="T8" fmla="*/ 74 w 152"/>
                <a:gd name="T9" fmla="*/ 114 h 161"/>
                <a:gd name="T10" fmla="*/ 4 w 152"/>
                <a:gd name="T11" fmla="*/ 154 h 161"/>
                <a:gd name="T12" fmla="*/ 4 w 152"/>
                <a:gd name="T13" fmla="*/ 74 h 161"/>
                <a:gd name="T14" fmla="*/ 4 w 152"/>
                <a:gd name="T15" fmla="*/ 62 h 161"/>
                <a:gd name="T16" fmla="*/ 0 w 152"/>
                <a:gd name="T17" fmla="*/ 64 h 161"/>
                <a:gd name="T18" fmla="*/ 0 w 152"/>
                <a:gd name="T19" fmla="*/ 74 h 161"/>
                <a:gd name="T20" fmla="*/ 0 w 152"/>
                <a:gd name="T21" fmla="*/ 161 h 161"/>
                <a:gd name="T22" fmla="*/ 76 w 152"/>
                <a:gd name="T23" fmla="*/ 118 h 161"/>
                <a:gd name="T24" fmla="*/ 152 w 152"/>
                <a:gd name="T25" fmla="*/ 74 h 161"/>
                <a:gd name="T26" fmla="*/ 76 w 152"/>
                <a:gd name="T27" fmla="*/ 30 h 161"/>
                <a:gd name="T28" fmla="*/ 66 w 152"/>
                <a:gd name="T29" fmla="*/ 24 h 161"/>
                <a:gd name="T30" fmla="*/ 0 w 152"/>
                <a:gd name="T31" fmla="*/ 0 h 161"/>
                <a:gd name="T32" fmla="*/ 0 w 152"/>
                <a:gd name="T33" fmla="*/ 41 h 161"/>
                <a:gd name="T34" fmla="*/ 4 w 152"/>
                <a:gd name="T35" fmla="*/ 39 h 161"/>
                <a:gd name="T36" fmla="*/ 4 w 152"/>
                <a:gd name="T37" fmla="*/ 2 h 161"/>
                <a:gd name="T38" fmla="*/ 0 w 152"/>
                <a:gd name="T3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161">
                  <a:moveTo>
                    <a:pt x="66" y="24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4"/>
                    <a:pt x="4" y="154"/>
                    <a:pt x="4" y="15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66" y="24"/>
                    <a:pt x="66" y="24"/>
                    <a:pt x="66" y="24"/>
                  </a:cubicBezTo>
                  <a:moveTo>
                    <a:pt x="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3" name="Freeform 312"/>
            <p:cNvSpPr>
              <a:spLocks noEditPoints="1"/>
            </p:cNvSpPr>
            <p:nvPr/>
          </p:nvSpPr>
          <p:spPr bwMode="auto">
            <a:xfrm>
              <a:off x="2613026" y="963614"/>
              <a:ext cx="61913" cy="73025"/>
            </a:xfrm>
            <a:custGeom>
              <a:avLst/>
              <a:gdLst>
                <a:gd name="T0" fmla="*/ 4 w 66"/>
                <a:gd name="T1" fmla="*/ 52 h 77"/>
                <a:gd name="T2" fmla="*/ 0 w 66"/>
                <a:gd name="T3" fmla="*/ 54 h 77"/>
                <a:gd name="T4" fmla="*/ 0 w 66"/>
                <a:gd name="T5" fmla="*/ 77 h 77"/>
                <a:gd name="T6" fmla="*/ 4 w 66"/>
                <a:gd name="T7" fmla="*/ 75 h 77"/>
                <a:gd name="T8" fmla="*/ 4 w 66"/>
                <a:gd name="T9" fmla="*/ 52 h 77"/>
                <a:gd name="T10" fmla="*/ 0 w 66"/>
                <a:gd name="T11" fmla="*/ 0 h 77"/>
                <a:gd name="T12" fmla="*/ 0 w 66"/>
                <a:gd name="T13" fmla="*/ 13 h 77"/>
                <a:gd name="T14" fmla="*/ 4 w 66"/>
                <a:gd name="T15" fmla="*/ 15 h 77"/>
                <a:gd name="T16" fmla="*/ 4 w 66"/>
                <a:gd name="T17" fmla="*/ 7 h 77"/>
                <a:gd name="T18" fmla="*/ 63 w 66"/>
                <a:gd name="T19" fmla="*/ 41 h 77"/>
                <a:gd name="T20" fmla="*/ 66 w 66"/>
                <a:gd name="T21" fmla="*/ 37 h 77"/>
                <a:gd name="T22" fmla="*/ 0 w 66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7">
                  <a:moveTo>
                    <a:pt x="4" y="52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4" name="Freeform 313"/>
            <p:cNvSpPr>
              <a:spLocks noEditPoints="1"/>
            </p:cNvSpPr>
            <p:nvPr/>
          </p:nvSpPr>
          <p:spPr bwMode="auto">
            <a:xfrm>
              <a:off x="1187451" y="1758951"/>
              <a:ext cx="142875" cy="152400"/>
            </a:xfrm>
            <a:custGeom>
              <a:avLst/>
              <a:gdLst>
                <a:gd name="T0" fmla="*/ 66 w 152"/>
                <a:gd name="T1" fmla="*/ 25 h 162"/>
                <a:gd name="T2" fmla="*/ 63 w 152"/>
                <a:gd name="T3" fmla="*/ 28 h 162"/>
                <a:gd name="T4" fmla="*/ 74 w 152"/>
                <a:gd name="T5" fmla="*/ 34 h 162"/>
                <a:gd name="T6" fmla="*/ 144 w 152"/>
                <a:gd name="T7" fmla="*/ 74 h 162"/>
                <a:gd name="T8" fmla="*/ 74 w 152"/>
                <a:gd name="T9" fmla="*/ 114 h 162"/>
                <a:gd name="T10" fmla="*/ 4 w 152"/>
                <a:gd name="T11" fmla="*/ 155 h 162"/>
                <a:gd name="T12" fmla="*/ 4 w 152"/>
                <a:gd name="T13" fmla="*/ 74 h 162"/>
                <a:gd name="T14" fmla="*/ 4 w 152"/>
                <a:gd name="T15" fmla="*/ 62 h 162"/>
                <a:gd name="T16" fmla="*/ 0 w 152"/>
                <a:gd name="T17" fmla="*/ 65 h 162"/>
                <a:gd name="T18" fmla="*/ 0 w 152"/>
                <a:gd name="T19" fmla="*/ 74 h 162"/>
                <a:gd name="T20" fmla="*/ 0 w 152"/>
                <a:gd name="T21" fmla="*/ 162 h 162"/>
                <a:gd name="T22" fmla="*/ 76 w 152"/>
                <a:gd name="T23" fmla="*/ 118 h 162"/>
                <a:gd name="T24" fmla="*/ 76 w 152"/>
                <a:gd name="T25" fmla="*/ 118 h 162"/>
                <a:gd name="T26" fmla="*/ 152 w 152"/>
                <a:gd name="T27" fmla="*/ 74 h 162"/>
                <a:gd name="T28" fmla="*/ 76 w 152"/>
                <a:gd name="T29" fmla="*/ 31 h 162"/>
                <a:gd name="T30" fmla="*/ 66 w 152"/>
                <a:gd name="T31" fmla="*/ 25 h 162"/>
                <a:gd name="T32" fmla="*/ 0 w 152"/>
                <a:gd name="T33" fmla="*/ 0 h 162"/>
                <a:gd name="T34" fmla="*/ 0 w 152"/>
                <a:gd name="T35" fmla="*/ 42 h 162"/>
                <a:gd name="T36" fmla="*/ 4 w 152"/>
                <a:gd name="T37" fmla="*/ 39 h 162"/>
                <a:gd name="T38" fmla="*/ 4 w 152"/>
                <a:gd name="T39" fmla="*/ 2 h 162"/>
                <a:gd name="T40" fmla="*/ 0 w 152"/>
                <a:gd name="T4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2" h="162">
                  <a:moveTo>
                    <a:pt x="66" y="25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66" y="25"/>
                    <a:pt x="66" y="25"/>
                    <a:pt x="66" y="25"/>
                  </a:cubicBezTo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5" name="Freeform 314"/>
            <p:cNvSpPr>
              <a:spLocks noEditPoints="1"/>
            </p:cNvSpPr>
            <p:nvPr/>
          </p:nvSpPr>
          <p:spPr bwMode="auto">
            <a:xfrm>
              <a:off x="1187451" y="1747839"/>
              <a:ext cx="61913" cy="73025"/>
            </a:xfrm>
            <a:custGeom>
              <a:avLst/>
              <a:gdLst>
                <a:gd name="T0" fmla="*/ 4 w 66"/>
                <a:gd name="T1" fmla="*/ 52 h 78"/>
                <a:gd name="T2" fmla="*/ 0 w 66"/>
                <a:gd name="T3" fmla="*/ 55 h 78"/>
                <a:gd name="T4" fmla="*/ 0 w 66"/>
                <a:gd name="T5" fmla="*/ 78 h 78"/>
                <a:gd name="T6" fmla="*/ 4 w 66"/>
                <a:gd name="T7" fmla="*/ 75 h 78"/>
                <a:gd name="T8" fmla="*/ 4 w 66"/>
                <a:gd name="T9" fmla="*/ 52 h 78"/>
                <a:gd name="T10" fmla="*/ 0 w 66"/>
                <a:gd name="T11" fmla="*/ 0 h 78"/>
                <a:gd name="T12" fmla="*/ 0 w 66"/>
                <a:gd name="T13" fmla="*/ 13 h 78"/>
                <a:gd name="T14" fmla="*/ 4 w 66"/>
                <a:gd name="T15" fmla="*/ 15 h 78"/>
                <a:gd name="T16" fmla="*/ 4 w 66"/>
                <a:gd name="T17" fmla="*/ 7 h 78"/>
                <a:gd name="T18" fmla="*/ 63 w 66"/>
                <a:gd name="T19" fmla="*/ 41 h 78"/>
                <a:gd name="T20" fmla="*/ 66 w 66"/>
                <a:gd name="T21" fmla="*/ 38 h 78"/>
                <a:gd name="T22" fmla="*/ 0 w 66"/>
                <a:gd name="T2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8">
                  <a:moveTo>
                    <a:pt x="4" y="52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6" name="Freeform 315"/>
            <p:cNvSpPr>
              <a:spLocks noEditPoints="1"/>
            </p:cNvSpPr>
            <p:nvPr/>
          </p:nvSpPr>
          <p:spPr bwMode="auto">
            <a:xfrm>
              <a:off x="2036763" y="1677989"/>
              <a:ext cx="122238" cy="122238"/>
            </a:xfrm>
            <a:custGeom>
              <a:avLst/>
              <a:gdLst>
                <a:gd name="T0" fmla="*/ 131 w 131"/>
                <a:gd name="T1" fmla="*/ 66 h 131"/>
                <a:gd name="T2" fmla="*/ 129 w 131"/>
                <a:gd name="T3" fmla="*/ 66 h 131"/>
                <a:gd name="T4" fmla="*/ 127 w 131"/>
                <a:gd name="T5" fmla="*/ 66 h 131"/>
                <a:gd name="T6" fmla="*/ 109 w 131"/>
                <a:gd name="T7" fmla="*/ 109 h 131"/>
                <a:gd name="T8" fmla="*/ 66 w 131"/>
                <a:gd name="T9" fmla="*/ 127 h 131"/>
                <a:gd name="T10" fmla="*/ 22 w 131"/>
                <a:gd name="T11" fmla="*/ 109 h 131"/>
                <a:gd name="T12" fmla="*/ 6 w 131"/>
                <a:gd name="T13" fmla="*/ 79 h 131"/>
                <a:gd name="T14" fmla="*/ 2 w 131"/>
                <a:gd name="T15" fmla="*/ 81 h 131"/>
                <a:gd name="T16" fmla="*/ 66 w 131"/>
                <a:gd name="T17" fmla="*/ 131 h 131"/>
                <a:gd name="T18" fmla="*/ 131 w 131"/>
                <a:gd name="T19" fmla="*/ 66 h 131"/>
                <a:gd name="T20" fmla="*/ 28 w 131"/>
                <a:gd name="T21" fmla="*/ 12 h 131"/>
                <a:gd name="T22" fmla="*/ 0 w 131"/>
                <a:gd name="T23" fmla="*/ 59 h 131"/>
                <a:gd name="T24" fmla="*/ 5 w 131"/>
                <a:gd name="T25" fmla="*/ 57 h 131"/>
                <a:gd name="T26" fmla="*/ 22 w 131"/>
                <a:gd name="T27" fmla="*/ 22 h 131"/>
                <a:gd name="T28" fmla="*/ 28 w 131"/>
                <a:gd name="T29" fmla="*/ 17 h 131"/>
                <a:gd name="T30" fmla="*/ 28 w 131"/>
                <a:gd name="T31" fmla="*/ 12 h 131"/>
                <a:gd name="T32" fmla="*/ 35 w 131"/>
                <a:gd name="T33" fmla="*/ 12 h 131"/>
                <a:gd name="T34" fmla="*/ 35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6 w 131"/>
                <a:gd name="T41" fmla="*/ 0 h 131"/>
                <a:gd name="T42" fmla="*/ 48 w 131"/>
                <a:gd name="T43" fmla="*/ 3 h 131"/>
                <a:gd name="T44" fmla="*/ 48 w 131"/>
                <a:gd name="T45" fmla="*/ 7 h 131"/>
                <a:gd name="T46" fmla="*/ 66 w 131"/>
                <a:gd name="T47" fmla="*/ 4 h 131"/>
                <a:gd name="T48" fmla="*/ 109 w 131"/>
                <a:gd name="T49" fmla="*/ 22 h 131"/>
                <a:gd name="T50" fmla="*/ 127 w 131"/>
                <a:gd name="T51" fmla="*/ 66 h 131"/>
                <a:gd name="T52" fmla="*/ 129 w 131"/>
                <a:gd name="T53" fmla="*/ 66 h 131"/>
                <a:gd name="T54" fmla="*/ 131 w 131"/>
                <a:gd name="T55" fmla="*/ 66 h 131"/>
                <a:gd name="T56" fmla="*/ 131 w 131"/>
                <a:gd name="T57" fmla="*/ 66 h 131"/>
                <a:gd name="T58" fmla="*/ 66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09"/>
                  </a:cubicBezTo>
                  <a:cubicBezTo>
                    <a:pt x="98" y="121"/>
                    <a:pt x="83" y="127"/>
                    <a:pt x="66" y="127"/>
                  </a:cubicBezTo>
                  <a:cubicBezTo>
                    <a:pt x="49" y="127"/>
                    <a:pt x="33" y="121"/>
                    <a:pt x="22" y="109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1"/>
                    <a:pt x="66" y="131"/>
                  </a:cubicBezTo>
                  <a:cubicBezTo>
                    <a:pt x="102" y="131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59"/>
                  </a:cubicBezTo>
                  <a:cubicBezTo>
                    <a:pt x="2" y="58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0"/>
                    <a:pt x="26" y="19"/>
                    <a:pt x="28" y="17"/>
                  </a:cubicBezTo>
                  <a:cubicBezTo>
                    <a:pt x="28" y="16"/>
                    <a:pt x="28" y="14"/>
                    <a:pt x="2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5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3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" name="Freeform 316"/>
            <p:cNvSpPr>
              <a:spLocks noEditPoints="1"/>
            </p:cNvSpPr>
            <p:nvPr/>
          </p:nvSpPr>
          <p:spPr bwMode="auto">
            <a:xfrm>
              <a:off x="2036763" y="1681164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6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9 h 78"/>
                <a:gd name="T16" fmla="*/ 28 w 48"/>
                <a:gd name="T17" fmla="*/ 9 h 78"/>
                <a:gd name="T18" fmla="*/ 28 w 48"/>
                <a:gd name="T19" fmla="*/ 14 h 78"/>
                <a:gd name="T20" fmla="*/ 35 w 48"/>
                <a:gd name="T21" fmla="*/ 9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9 h 78"/>
                <a:gd name="T28" fmla="*/ 35 w 48"/>
                <a:gd name="T29" fmla="*/ 9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5"/>
                    <a:pt x="0" y="56"/>
                  </a:cubicBezTo>
                  <a:cubicBezTo>
                    <a:pt x="0" y="58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7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9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2"/>
                    <a:pt x="33" y="11"/>
                    <a:pt x="35" y="9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2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" name="Freeform 317"/>
            <p:cNvSpPr>
              <a:spLocks noEditPoints="1"/>
            </p:cNvSpPr>
            <p:nvPr/>
          </p:nvSpPr>
          <p:spPr bwMode="auto">
            <a:xfrm>
              <a:off x="1736726" y="10144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2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8 w 131"/>
                <a:gd name="T21" fmla="*/ 12 h 131"/>
                <a:gd name="T22" fmla="*/ 0 w 131"/>
                <a:gd name="T23" fmla="*/ 59 h 131"/>
                <a:gd name="T24" fmla="*/ 4 w 131"/>
                <a:gd name="T25" fmla="*/ 56 h 131"/>
                <a:gd name="T26" fmla="*/ 22 w 131"/>
                <a:gd name="T27" fmla="*/ 22 h 131"/>
                <a:gd name="T28" fmla="*/ 27 w 131"/>
                <a:gd name="T29" fmla="*/ 17 h 131"/>
                <a:gd name="T30" fmla="*/ 28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8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3" y="101"/>
                    <a:pt x="8" y="90"/>
                    <a:pt x="5" y="79"/>
                  </a:cubicBezTo>
                  <a:cubicBezTo>
                    <a:pt x="4" y="79"/>
                    <a:pt x="3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8" y="12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2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" name="Freeform 318"/>
            <p:cNvSpPr>
              <a:spLocks noEditPoints="1"/>
            </p:cNvSpPr>
            <p:nvPr/>
          </p:nvSpPr>
          <p:spPr bwMode="auto">
            <a:xfrm>
              <a:off x="1736726" y="1016001"/>
              <a:ext cx="42863" cy="73025"/>
            </a:xfrm>
            <a:custGeom>
              <a:avLst/>
              <a:gdLst>
                <a:gd name="T0" fmla="*/ 4 w 47"/>
                <a:gd name="T1" fmla="*/ 54 h 78"/>
                <a:gd name="T2" fmla="*/ 0 w 47"/>
                <a:gd name="T3" fmla="*/ 57 h 78"/>
                <a:gd name="T4" fmla="*/ 0 w 47"/>
                <a:gd name="T5" fmla="*/ 63 h 78"/>
                <a:gd name="T6" fmla="*/ 1 w 47"/>
                <a:gd name="T7" fmla="*/ 78 h 78"/>
                <a:gd name="T8" fmla="*/ 5 w 47"/>
                <a:gd name="T9" fmla="*/ 77 h 78"/>
                <a:gd name="T10" fmla="*/ 4 w 47"/>
                <a:gd name="T11" fmla="*/ 63 h 78"/>
                <a:gd name="T12" fmla="*/ 4 w 47"/>
                <a:gd name="T13" fmla="*/ 54 h 78"/>
                <a:gd name="T14" fmla="*/ 34 w 47"/>
                <a:gd name="T15" fmla="*/ 10 h 78"/>
                <a:gd name="T16" fmla="*/ 28 w 47"/>
                <a:gd name="T17" fmla="*/ 10 h 78"/>
                <a:gd name="T18" fmla="*/ 27 w 47"/>
                <a:gd name="T19" fmla="*/ 15 h 78"/>
                <a:gd name="T20" fmla="*/ 34 w 47"/>
                <a:gd name="T21" fmla="*/ 10 h 78"/>
                <a:gd name="T22" fmla="*/ 47 w 47"/>
                <a:gd name="T23" fmla="*/ 0 h 78"/>
                <a:gd name="T24" fmla="*/ 28 w 47"/>
                <a:gd name="T25" fmla="*/ 10 h 78"/>
                <a:gd name="T26" fmla="*/ 28 w 47"/>
                <a:gd name="T27" fmla="*/ 10 h 78"/>
                <a:gd name="T28" fmla="*/ 34 w 47"/>
                <a:gd name="T29" fmla="*/ 10 h 78"/>
                <a:gd name="T30" fmla="*/ 47 w 47"/>
                <a:gd name="T31" fmla="*/ 4 h 78"/>
                <a:gd name="T32" fmla="*/ 47 w 47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78">
                  <a:moveTo>
                    <a:pt x="4" y="54"/>
                  </a:moveTo>
                  <a:cubicBezTo>
                    <a:pt x="3" y="55"/>
                    <a:pt x="1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9"/>
                    <a:pt x="0" y="74"/>
                    <a:pt x="1" y="78"/>
                  </a:cubicBezTo>
                  <a:cubicBezTo>
                    <a:pt x="3" y="78"/>
                    <a:pt x="4" y="77"/>
                    <a:pt x="5" y="77"/>
                  </a:cubicBezTo>
                  <a:cubicBezTo>
                    <a:pt x="4" y="73"/>
                    <a:pt x="4" y="68"/>
                    <a:pt x="4" y="63"/>
                  </a:cubicBezTo>
                  <a:cubicBezTo>
                    <a:pt x="4" y="60"/>
                    <a:pt x="4" y="57"/>
                    <a:pt x="4" y="54"/>
                  </a:cubicBezTo>
                  <a:moveTo>
                    <a:pt x="34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2"/>
                    <a:pt x="28" y="13"/>
                    <a:pt x="27" y="15"/>
                  </a:cubicBezTo>
                  <a:cubicBezTo>
                    <a:pt x="30" y="13"/>
                    <a:pt x="32" y="11"/>
                    <a:pt x="34" y="10"/>
                  </a:cubicBezTo>
                  <a:moveTo>
                    <a:pt x="47" y="0"/>
                  </a:moveTo>
                  <a:cubicBezTo>
                    <a:pt x="40" y="2"/>
                    <a:pt x="33" y="6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8" y="8"/>
                    <a:pt x="43" y="6"/>
                    <a:pt x="47" y="4"/>
                  </a:cubicBezTo>
                  <a:cubicBezTo>
                    <a:pt x="47" y="3"/>
                    <a:pt x="47" y="2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" name="Freeform 319"/>
            <p:cNvSpPr>
              <a:spLocks noEditPoints="1"/>
            </p:cNvSpPr>
            <p:nvPr/>
          </p:nvSpPr>
          <p:spPr bwMode="auto">
            <a:xfrm>
              <a:off x="1773238" y="2770189"/>
              <a:ext cx="123825" cy="122238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1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4"/>
                    <a:pt x="13" y="32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>
              <a:off x="1773238" y="2771776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" name="Freeform 321"/>
            <p:cNvSpPr>
              <a:spLocks noEditPoints="1"/>
            </p:cNvSpPr>
            <p:nvPr/>
          </p:nvSpPr>
          <p:spPr bwMode="auto">
            <a:xfrm>
              <a:off x="2052638" y="2681289"/>
              <a:ext cx="122238" cy="61913"/>
            </a:xfrm>
            <a:custGeom>
              <a:avLst/>
              <a:gdLst>
                <a:gd name="T0" fmla="*/ 28 w 131"/>
                <a:gd name="T1" fmla="*/ 12 h 66"/>
                <a:gd name="T2" fmla="*/ 0 w 131"/>
                <a:gd name="T3" fmla="*/ 66 h 66"/>
                <a:gd name="T4" fmla="*/ 4 w 131"/>
                <a:gd name="T5" fmla="*/ 66 h 66"/>
                <a:gd name="T6" fmla="*/ 22 w 131"/>
                <a:gd name="T7" fmla="*/ 22 h 66"/>
                <a:gd name="T8" fmla="*/ 29 w 131"/>
                <a:gd name="T9" fmla="*/ 16 h 66"/>
                <a:gd name="T10" fmla="*/ 28 w 131"/>
                <a:gd name="T11" fmla="*/ 12 h 66"/>
                <a:gd name="T12" fmla="*/ 28 w 131"/>
                <a:gd name="T13" fmla="*/ 12 h 66"/>
                <a:gd name="T14" fmla="*/ 65 w 131"/>
                <a:gd name="T15" fmla="*/ 0 h 66"/>
                <a:gd name="T16" fmla="*/ 47 w 131"/>
                <a:gd name="T17" fmla="*/ 3 h 66"/>
                <a:gd name="T18" fmla="*/ 48 w 131"/>
                <a:gd name="T19" fmla="*/ 7 h 66"/>
                <a:gd name="T20" fmla="*/ 65 w 131"/>
                <a:gd name="T21" fmla="*/ 4 h 66"/>
                <a:gd name="T22" fmla="*/ 109 w 131"/>
                <a:gd name="T23" fmla="*/ 22 h 66"/>
                <a:gd name="T24" fmla="*/ 127 w 131"/>
                <a:gd name="T25" fmla="*/ 66 h 66"/>
                <a:gd name="T26" fmla="*/ 131 w 131"/>
                <a:gd name="T27" fmla="*/ 66 h 66"/>
                <a:gd name="T28" fmla="*/ 65 w 131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6">
                  <a:moveTo>
                    <a:pt x="28" y="12"/>
                  </a:moveTo>
                  <a:cubicBezTo>
                    <a:pt x="11" y="24"/>
                    <a:pt x="0" y="44"/>
                    <a:pt x="0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3"/>
                  </a:cubicBezTo>
                  <a:cubicBezTo>
                    <a:pt x="47" y="4"/>
                    <a:pt x="47" y="6"/>
                    <a:pt x="48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9"/>
                    <a:pt x="127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3" name="Freeform 322"/>
            <p:cNvSpPr>
              <a:spLocks/>
            </p:cNvSpPr>
            <p:nvPr/>
          </p:nvSpPr>
          <p:spPr bwMode="auto">
            <a:xfrm>
              <a:off x="2078038" y="2684464"/>
              <a:ext cx="19050" cy="11113"/>
            </a:xfrm>
            <a:custGeom>
              <a:avLst/>
              <a:gdLst>
                <a:gd name="T0" fmla="*/ 19 w 20"/>
                <a:gd name="T1" fmla="*/ 0 h 13"/>
                <a:gd name="T2" fmla="*/ 0 w 20"/>
                <a:gd name="T3" fmla="*/ 9 h 13"/>
                <a:gd name="T4" fmla="*/ 0 w 20"/>
                <a:gd name="T5" fmla="*/ 9 h 13"/>
                <a:gd name="T6" fmla="*/ 1 w 20"/>
                <a:gd name="T7" fmla="*/ 13 h 13"/>
                <a:gd name="T8" fmla="*/ 20 w 20"/>
                <a:gd name="T9" fmla="*/ 4 h 13"/>
                <a:gd name="T10" fmla="*/ 19 w 2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6" y="9"/>
                    <a:pt x="13" y="6"/>
                    <a:pt x="20" y="4"/>
                  </a:cubicBezTo>
                  <a:cubicBezTo>
                    <a:pt x="19" y="3"/>
                    <a:pt x="19" y="1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" name="Freeform 323"/>
            <p:cNvSpPr>
              <a:spLocks noEditPoints="1"/>
            </p:cNvSpPr>
            <p:nvPr/>
          </p:nvSpPr>
          <p:spPr bwMode="auto">
            <a:xfrm>
              <a:off x="1577976" y="1768476"/>
              <a:ext cx="122238" cy="60325"/>
            </a:xfrm>
            <a:custGeom>
              <a:avLst/>
              <a:gdLst>
                <a:gd name="T0" fmla="*/ 28 w 131"/>
                <a:gd name="T1" fmla="*/ 11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9 w 131"/>
                <a:gd name="T9" fmla="*/ 16 h 65"/>
                <a:gd name="T10" fmla="*/ 28 w 131"/>
                <a:gd name="T11" fmla="*/ 12 h 65"/>
                <a:gd name="T12" fmla="*/ 28 w 131"/>
                <a:gd name="T13" fmla="*/ 11 h 65"/>
                <a:gd name="T14" fmla="*/ 65 w 131"/>
                <a:gd name="T15" fmla="*/ 0 h 65"/>
                <a:gd name="T16" fmla="*/ 47 w 131"/>
                <a:gd name="T17" fmla="*/ 2 h 65"/>
                <a:gd name="T18" fmla="*/ 48 w 131"/>
                <a:gd name="T19" fmla="*/ 6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8" y="11"/>
                  </a:moveTo>
                  <a:cubicBezTo>
                    <a:pt x="11" y="23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3"/>
                    <a:pt x="28" y="12"/>
                  </a:cubicBezTo>
                  <a:cubicBezTo>
                    <a:pt x="28" y="12"/>
                    <a:pt x="28" y="12"/>
                    <a:pt x="28" y="11"/>
                  </a:cubicBezTo>
                  <a:moveTo>
                    <a:pt x="65" y="0"/>
                  </a:moveTo>
                  <a:cubicBezTo>
                    <a:pt x="59" y="0"/>
                    <a:pt x="53" y="0"/>
                    <a:pt x="47" y="2"/>
                  </a:cubicBezTo>
                  <a:cubicBezTo>
                    <a:pt x="47" y="4"/>
                    <a:pt x="47" y="5"/>
                    <a:pt x="48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0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" name="Freeform 324"/>
            <p:cNvSpPr>
              <a:spLocks/>
            </p:cNvSpPr>
            <p:nvPr/>
          </p:nvSpPr>
          <p:spPr bwMode="auto">
            <a:xfrm>
              <a:off x="1603376" y="1770064"/>
              <a:ext cx="19050" cy="12700"/>
            </a:xfrm>
            <a:custGeom>
              <a:avLst/>
              <a:gdLst>
                <a:gd name="T0" fmla="*/ 19 w 20"/>
                <a:gd name="T1" fmla="*/ 0 h 14"/>
                <a:gd name="T2" fmla="*/ 0 w 20"/>
                <a:gd name="T3" fmla="*/ 9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4 h 14"/>
                <a:gd name="T10" fmla="*/ 19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1" y="14"/>
                  </a:cubicBezTo>
                  <a:cubicBezTo>
                    <a:pt x="6" y="10"/>
                    <a:pt x="13" y="6"/>
                    <a:pt x="20" y="4"/>
                  </a:cubicBezTo>
                  <a:cubicBezTo>
                    <a:pt x="19" y="3"/>
                    <a:pt x="19" y="2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6" name="Freeform 325"/>
            <p:cNvSpPr>
              <a:spLocks noEditPoints="1"/>
            </p:cNvSpPr>
            <p:nvPr/>
          </p:nvSpPr>
          <p:spPr bwMode="auto">
            <a:xfrm>
              <a:off x="950913" y="1284289"/>
              <a:ext cx="122238" cy="60325"/>
            </a:xfrm>
            <a:custGeom>
              <a:avLst/>
              <a:gdLst>
                <a:gd name="T0" fmla="*/ 27 w 131"/>
                <a:gd name="T1" fmla="*/ 12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8 w 131"/>
                <a:gd name="T9" fmla="*/ 16 h 65"/>
                <a:gd name="T10" fmla="*/ 27 w 131"/>
                <a:gd name="T11" fmla="*/ 12 h 65"/>
                <a:gd name="T12" fmla="*/ 27 w 131"/>
                <a:gd name="T13" fmla="*/ 12 h 65"/>
                <a:gd name="T14" fmla="*/ 65 w 131"/>
                <a:gd name="T15" fmla="*/ 0 h 65"/>
                <a:gd name="T16" fmla="*/ 47 w 131"/>
                <a:gd name="T17" fmla="*/ 2 h 65"/>
                <a:gd name="T18" fmla="*/ 47 w 131"/>
                <a:gd name="T19" fmla="*/ 7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7" y="12"/>
                  </a:moveTo>
                  <a:cubicBezTo>
                    <a:pt x="11" y="24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8" y="16"/>
                  </a:cubicBezTo>
                  <a:cubicBezTo>
                    <a:pt x="28" y="15"/>
                    <a:pt x="27" y="14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7" name="Freeform 326"/>
            <p:cNvSpPr>
              <a:spLocks/>
            </p:cNvSpPr>
            <p:nvPr/>
          </p:nvSpPr>
          <p:spPr bwMode="auto">
            <a:xfrm>
              <a:off x="976313" y="1285876"/>
              <a:ext cx="17463" cy="14288"/>
            </a:xfrm>
            <a:custGeom>
              <a:avLst/>
              <a:gdLst>
                <a:gd name="T0" fmla="*/ 20 w 20"/>
                <a:gd name="T1" fmla="*/ 0 h 14"/>
                <a:gd name="T2" fmla="*/ 0 w 20"/>
                <a:gd name="T3" fmla="*/ 10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5 h 14"/>
                <a:gd name="T10" fmla="*/ 20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20" y="0"/>
                  </a:moveTo>
                  <a:cubicBezTo>
                    <a:pt x="13" y="3"/>
                    <a:pt x="6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1" y="14"/>
                  </a:cubicBezTo>
                  <a:cubicBezTo>
                    <a:pt x="7" y="10"/>
                    <a:pt x="13" y="7"/>
                    <a:pt x="20" y="5"/>
                  </a:cubicBezTo>
                  <a:cubicBezTo>
                    <a:pt x="20" y="3"/>
                    <a:pt x="20" y="2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8" name="Freeform 327"/>
            <p:cNvSpPr>
              <a:spLocks/>
            </p:cNvSpPr>
            <p:nvPr/>
          </p:nvSpPr>
          <p:spPr bwMode="auto">
            <a:xfrm>
              <a:off x="2392363" y="1322389"/>
              <a:ext cx="60325" cy="122238"/>
            </a:xfrm>
            <a:custGeom>
              <a:avLst/>
              <a:gdLst>
                <a:gd name="T0" fmla="*/ 65 w 65"/>
                <a:gd name="T1" fmla="*/ 0 h 131"/>
                <a:gd name="T2" fmla="*/ 0 w 65"/>
                <a:gd name="T3" fmla="*/ 65 h 131"/>
                <a:gd name="T4" fmla="*/ 65 w 65"/>
                <a:gd name="T5" fmla="*/ 131 h 131"/>
                <a:gd name="T6" fmla="*/ 65 w 65"/>
                <a:gd name="T7" fmla="*/ 127 h 131"/>
                <a:gd name="T8" fmla="*/ 22 w 65"/>
                <a:gd name="T9" fmla="*/ 109 h 131"/>
                <a:gd name="T10" fmla="*/ 4 w 65"/>
                <a:gd name="T11" fmla="*/ 65 h 131"/>
                <a:gd name="T12" fmla="*/ 22 w 65"/>
                <a:gd name="T13" fmla="*/ 22 h 131"/>
                <a:gd name="T14" fmla="*/ 65 w 65"/>
                <a:gd name="T15" fmla="*/ 4 h 131"/>
                <a:gd name="T16" fmla="*/ 65 w 65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31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65" y="127"/>
                    <a:pt x="65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8" y="4"/>
                    <a:pt x="65" y="4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9" name="Freeform 328"/>
            <p:cNvSpPr>
              <a:spLocks/>
            </p:cNvSpPr>
            <p:nvPr/>
          </p:nvSpPr>
          <p:spPr bwMode="auto">
            <a:xfrm>
              <a:off x="958851" y="2711451"/>
              <a:ext cx="60325" cy="122238"/>
            </a:xfrm>
            <a:custGeom>
              <a:avLst/>
              <a:gdLst>
                <a:gd name="T0" fmla="*/ 66 w 66"/>
                <a:gd name="T1" fmla="*/ 0 h 131"/>
                <a:gd name="T2" fmla="*/ 0 w 66"/>
                <a:gd name="T3" fmla="*/ 65 h 131"/>
                <a:gd name="T4" fmla="*/ 66 w 66"/>
                <a:gd name="T5" fmla="*/ 131 h 131"/>
                <a:gd name="T6" fmla="*/ 66 w 66"/>
                <a:gd name="T7" fmla="*/ 127 h 131"/>
                <a:gd name="T8" fmla="*/ 22 w 66"/>
                <a:gd name="T9" fmla="*/ 109 h 131"/>
                <a:gd name="T10" fmla="*/ 4 w 66"/>
                <a:gd name="T11" fmla="*/ 65 h 131"/>
                <a:gd name="T12" fmla="*/ 22 w 66"/>
                <a:gd name="T13" fmla="*/ 22 h 131"/>
                <a:gd name="T14" fmla="*/ 66 w 66"/>
                <a:gd name="T15" fmla="*/ 4 h 131"/>
                <a:gd name="T16" fmla="*/ 66 w 66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1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49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0" name="Freeform 329"/>
            <p:cNvSpPr>
              <a:spLocks/>
            </p:cNvSpPr>
            <p:nvPr/>
          </p:nvSpPr>
          <p:spPr bwMode="auto">
            <a:xfrm>
              <a:off x="1597026" y="819151"/>
              <a:ext cx="61913" cy="120650"/>
            </a:xfrm>
            <a:custGeom>
              <a:avLst/>
              <a:gdLst>
                <a:gd name="T0" fmla="*/ 66 w 66"/>
                <a:gd name="T1" fmla="*/ 0 h 130"/>
                <a:gd name="T2" fmla="*/ 0 w 66"/>
                <a:gd name="T3" fmla="*/ 65 h 130"/>
                <a:gd name="T4" fmla="*/ 66 w 66"/>
                <a:gd name="T5" fmla="*/ 130 h 130"/>
                <a:gd name="T6" fmla="*/ 66 w 66"/>
                <a:gd name="T7" fmla="*/ 126 h 130"/>
                <a:gd name="T8" fmla="*/ 22 w 66"/>
                <a:gd name="T9" fmla="*/ 108 h 130"/>
                <a:gd name="T10" fmla="*/ 4 w 66"/>
                <a:gd name="T11" fmla="*/ 65 h 130"/>
                <a:gd name="T12" fmla="*/ 22 w 66"/>
                <a:gd name="T13" fmla="*/ 22 h 130"/>
                <a:gd name="T14" fmla="*/ 66 w 66"/>
                <a:gd name="T15" fmla="*/ 4 h 130"/>
                <a:gd name="T16" fmla="*/ 66 w 66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0"/>
                    <a:pt x="66" y="130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49" y="126"/>
                    <a:pt x="33" y="120"/>
                    <a:pt x="22" y="108"/>
                  </a:cubicBezTo>
                  <a:cubicBezTo>
                    <a:pt x="11" y="97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1" name="Freeform 330"/>
            <p:cNvSpPr>
              <a:spLocks noEditPoints="1"/>
            </p:cNvSpPr>
            <p:nvPr/>
          </p:nvSpPr>
          <p:spPr bwMode="auto">
            <a:xfrm>
              <a:off x="928688" y="21447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1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7 w 131"/>
                <a:gd name="T21" fmla="*/ 11 h 131"/>
                <a:gd name="T22" fmla="*/ 0 w 131"/>
                <a:gd name="T23" fmla="*/ 59 h 131"/>
                <a:gd name="T24" fmla="*/ 4 w 131"/>
                <a:gd name="T25" fmla="*/ 56 h 131"/>
                <a:gd name="T26" fmla="*/ 21 w 131"/>
                <a:gd name="T27" fmla="*/ 22 h 131"/>
                <a:gd name="T28" fmla="*/ 27 w 131"/>
                <a:gd name="T29" fmla="*/ 17 h 131"/>
                <a:gd name="T30" fmla="*/ 27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7 w 131"/>
                <a:gd name="T37" fmla="*/ 12 h 131"/>
                <a:gd name="T38" fmla="*/ 27 w 131"/>
                <a:gd name="T39" fmla="*/ 11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7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1" y="109"/>
                  </a:cubicBezTo>
                  <a:cubicBezTo>
                    <a:pt x="13" y="101"/>
                    <a:pt x="7" y="90"/>
                    <a:pt x="5" y="79"/>
                  </a:cubicBezTo>
                  <a:cubicBezTo>
                    <a:pt x="4" y="79"/>
                    <a:pt x="2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7" y="11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1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7" y="15"/>
                    <a:pt x="27" y="13"/>
                    <a:pt x="27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1"/>
                  </a:cubicBezTo>
                  <a:moveTo>
                    <a:pt x="65" y="0"/>
                  </a:moveTo>
                  <a:cubicBezTo>
                    <a:pt x="59" y="0"/>
                    <a:pt x="52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7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2" name="Freeform 331"/>
            <p:cNvSpPr>
              <a:spLocks noEditPoints="1"/>
            </p:cNvSpPr>
            <p:nvPr/>
          </p:nvSpPr>
          <p:spPr bwMode="auto">
            <a:xfrm>
              <a:off x="928688" y="2146301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1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7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5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4" y="55"/>
                    <a:pt x="2" y="56"/>
                    <a:pt x="1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5" y="77"/>
                    <a:pt x="6" y="77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5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5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4" y="6"/>
                    <a:pt x="48" y="4"/>
                  </a:cubicBezTo>
                  <a:cubicBezTo>
                    <a:pt x="48" y="3"/>
                    <a:pt x="48" y="2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3" name="Freeform 332"/>
            <p:cNvSpPr>
              <a:spLocks noEditPoints="1"/>
            </p:cNvSpPr>
            <p:nvPr/>
          </p:nvSpPr>
          <p:spPr bwMode="auto">
            <a:xfrm>
              <a:off x="2763838" y="2211389"/>
              <a:ext cx="123825" cy="123825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4" name="Freeform 333"/>
            <p:cNvSpPr>
              <a:spLocks noEditPoints="1"/>
            </p:cNvSpPr>
            <p:nvPr/>
          </p:nvSpPr>
          <p:spPr bwMode="auto">
            <a:xfrm>
              <a:off x="2763838" y="2214564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5" name="Freeform 334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6" name="Freeform 335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7" name="Freeform 336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8" name="Freeform 337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9" name="Freeform 338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0" name="Freeform 339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1" name="Freeform 340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2" name="Freeform 341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3" name="Freeform 342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4" name="Freeform 343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5" name="Freeform 344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6" name="Freeform 345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7" name="Freeform 346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8" name="Freeform 347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9" name="Freeform 348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0" name="Freeform 349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1" name="Freeform 350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2" name="Freeform 351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3" name="Freeform 352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4" name="Freeform 353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005013" y="19764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7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7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8"/>
                    <a:pt x="30" y="28"/>
                    <a:pt x="35" y="37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6"/>
                    <a:pt x="34" y="25"/>
                    <a:pt x="28" y="17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112963" y="1976439"/>
              <a:ext cx="55563" cy="49213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0 w 59"/>
                <a:gd name="T7" fmla="*/ 4 h 53"/>
                <a:gd name="T8" fmla="*/ 19 w 59"/>
                <a:gd name="T9" fmla="*/ 11 h 53"/>
                <a:gd name="T10" fmla="*/ 36 w 59"/>
                <a:gd name="T11" fmla="*/ 37 h 53"/>
                <a:gd name="T12" fmla="*/ 45 w 59"/>
                <a:gd name="T13" fmla="*/ 48 h 53"/>
                <a:gd name="T14" fmla="*/ 58 w 59"/>
                <a:gd name="T15" fmla="*/ 53 h 53"/>
                <a:gd name="T16" fmla="*/ 59 w 59"/>
                <a:gd name="T17" fmla="*/ 53 h 53"/>
                <a:gd name="T18" fmla="*/ 59 w 59"/>
                <a:gd name="T19" fmla="*/ 49 h 53"/>
                <a:gd name="T20" fmla="*/ 44 w 59"/>
                <a:gd name="T21" fmla="*/ 42 h 53"/>
                <a:gd name="T22" fmla="*/ 29 w 59"/>
                <a:gd name="T23" fmla="*/ 17 h 53"/>
                <a:gd name="T24" fmla="*/ 18 w 59"/>
                <a:gd name="T25" fmla="*/ 5 h 53"/>
                <a:gd name="T26" fmla="*/ 0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7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7" name="Freeform 356"/>
            <p:cNvSpPr>
              <a:spLocks/>
            </p:cNvSpPr>
            <p:nvPr/>
          </p:nvSpPr>
          <p:spPr bwMode="auto">
            <a:xfrm>
              <a:off x="2058988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5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8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6"/>
                    <a:pt x="25" y="26"/>
                    <a:pt x="20" y="35"/>
                  </a:cubicBezTo>
                  <a:cubicBezTo>
                    <a:pt x="17" y="39"/>
                    <a:pt x="15" y="43"/>
                    <a:pt x="12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50"/>
                    <a:pt x="18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8" name="Freeform 357"/>
            <p:cNvSpPr>
              <a:spLocks/>
            </p:cNvSpPr>
            <p:nvPr/>
          </p:nvSpPr>
          <p:spPr bwMode="auto">
            <a:xfrm>
              <a:off x="2168526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0 h 53"/>
                <a:gd name="T24" fmla="*/ 58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3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9" name="Freeform 358"/>
            <p:cNvSpPr>
              <a:spLocks/>
            </p:cNvSpPr>
            <p:nvPr/>
          </p:nvSpPr>
          <p:spPr bwMode="auto">
            <a:xfrm>
              <a:off x="2314576" y="2828926"/>
              <a:ext cx="55563" cy="50800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19 w 59"/>
                <a:gd name="T7" fmla="*/ 11 h 53"/>
                <a:gd name="T8" fmla="*/ 36 w 59"/>
                <a:gd name="T9" fmla="*/ 37 h 53"/>
                <a:gd name="T10" fmla="*/ 45 w 59"/>
                <a:gd name="T11" fmla="*/ 48 h 53"/>
                <a:gd name="T12" fmla="*/ 58 w 59"/>
                <a:gd name="T13" fmla="*/ 53 h 53"/>
                <a:gd name="T14" fmla="*/ 59 w 59"/>
                <a:gd name="T15" fmla="*/ 53 h 53"/>
                <a:gd name="T16" fmla="*/ 59 w 59"/>
                <a:gd name="T17" fmla="*/ 49 h 53"/>
                <a:gd name="T18" fmla="*/ 44 w 59"/>
                <a:gd name="T19" fmla="*/ 42 h 53"/>
                <a:gd name="T20" fmla="*/ 29 w 59"/>
                <a:gd name="T21" fmla="*/ 16 h 53"/>
                <a:gd name="T22" fmla="*/ 18 w 59"/>
                <a:gd name="T23" fmla="*/ 5 h 53"/>
                <a:gd name="T24" fmla="*/ 0 w 59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6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0" name="Freeform 359"/>
            <p:cNvSpPr>
              <a:spLocks/>
            </p:cNvSpPr>
            <p:nvPr/>
          </p:nvSpPr>
          <p:spPr bwMode="auto">
            <a:xfrm>
              <a:off x="2424113" y="2828926"/>
              <a:ext cx="53975" cy="50800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8 w 58"/>
                <a:gd name="T9" fmla="*/ 11 h 53"/>
                <a:gd name="T10" fmla="*/ 35 w 58"/>
                <a:gd name="T11" fmla="*/ 37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8" y="11"/>
                  </a:cubicBezTo>
                  <a:cubicBezTo>
                    <a:pt x="25" y="18"/>
                    <a:pt x="30" y="28"/>
                    <a:pt x="35" y="37"/>
                  </a:cubicBezTo>
                  <a:cubicBezTo>
                    <a:pt x="37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6"/>
                    <a:pt x="34" y="25"/>
                    <a:pt x="28" y="16"/>
                  </a:cubicBezTo>
                  <a:cubicBezTo>
                    <a:pt x="25" y="12"/>
                    <a:pt x="21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1" name="Freeform 360"/>
            <p:cNvSpPr>
              <a:spLocks/>
            </p:cNvSpPr>
            <p:nvPr/>
          </p:nvSpPr>
          <p:spPr bwMode="auto">
            <a:xfrm>
              <a:off x="237013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2" name="Freeform 361"/>
            <p:cNvSpPr>
              <a:spLocks/>
            </p:cNvSpPr>
            <p:nvPr/>
          </p:nvSpPr>
          <p:spPr bwMode="auto">
            <a:xfrm>
              <a:off x="247808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49 h 53"/>
                <a:gd name="T12" fmla="*/ 0 w 58"/>
                <a:gd name="T13" fmla="*/ 53 h 53"/>
                <a:gd name="T14" fmla="*/ 0 w 58"/>
                <a:gd name="T15" fmla="*/ 53 h 53"/>
                <a:gd name="T16" fmla="*/ 17 w 58"/>
                <a:gd name="T17" fmla="*/ 45 h 53"/>
                <a:gd name="T18" fmla="*/ 33 w 58"/>
                <a:gd name="T19" fmla="*/ 19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6" y="8"/>
                  </a:cubicBezTo>
                  <a:cubicBezTo>
                    <a:pt x="29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46380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7175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6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517776" y="1600201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4"/>
                    <a:pt x="39" y="11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6" name="Freeform 365"/>
            <p:cNvSpPr>
              <a:spLocks/>
            </p:cNvSpPr>
            <p:nvPr/>
          </p:nvSpPr>
          <p:spPr bwMode="auto">
            <a:xfrm>
              <a:off x="2625726" y="1600201"/>
              <a:ext cx="55563" cy="49213"/>
            </a:xfrm>
            <a:custGeom>
              <a:avLst/>
              <a:gdLst>
                <a:gd name="T0" fmla="*/ 58 w 59"/>
                <a:gd name="T1" fmla="*/ 0 h 53"/>
                <a:gd name="T2" fmla="*/ 37 w 59"/>
                <a:gd name="T3" fmla="*/ 8 h 53"/>
                <a:gd name="T4" fmla="*/ 20 w 59"/>
                <a:gd name="T5" fmla="*/ 34 h 53"/>
                <a:gd name="T6" fmla="*/ 12 w 59"/>
                <a:gd name="T7" fmla="*/ 45 h 53"/>
                <a:gd name="T8" fmla="*/ 0 w 59"/>
                <a:gd name="T9" fmla="*/ 49 h 53"/>
                <a:gd name="T10" fmla="*/ 0 w 59"/>
                <a:gd name="T11" fmla="*/ 49 h 53"/>
                <a:gd name="T12" fmla="*/ 0 w 59"/>
                <a:gd name="T13" fmla="*/ 53 h 53"/>
                <a:gd name="T14" fmla="*/ 0 w 59"/>
                <a:gd name="T15" fmla="*/ 53 h 53"/>
                <a:gd name="T16" fmla="*/ 18 w 59"/>
                <a:gd name="T17" fmla="*/ 45 h 53"/>
                <a:gd name="T18" fmla="*/ 34 w 59"/>
                <a:gd name="T19" fmla="*/ 19 h 53"/>
                <a:gd name="T20" fmla="*/ 44 w 59"/>
                <a:gd name="T21" fmla="*/ 8 h 53"/>
                <a:gd name="T22" fmla="*/ 59 w 59"/>
                <a:gd name="T23" fmla="*/ 4 h 53"/>
                <a:gd name="T24" fmla="*/ 59 w 59"/>
                <a:gd name="T25" fmla="*/ 0 h 53"/>
                <a:gd name="T26" fmla="*/ 58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5" y="42"/>
                    <a:pt x="12" y="45"/>
                  </a:cubicBezTo>
                  <a:cubicBezTo>
                    <a:pt x="9" y="47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5"/>
                  </a:cubicBezTo>
                  <a:cubicBezTo>
                    <a:pt x="24" y="37"/>
                    <a:pt x="28" y="27"/>
                    <a:pt x="34" y="19"/>
                  </a:cubicBezTo>
                  <a:cubicBezTo>
                    <a:pt x="36" y="14"/>
                    <a:pt x="40" y="11"/>
                    <a:pt x="44" y="8"/>
                  </a:cubicBezTo>
                  <a:cubicBezTo>
                    <a:pt x="47" y="5"/>
                    <a:pt x="52" y="4"/>
                    <a:pt x="59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7" name="Freeform 366"/>
            <p:cNvSpPr>
              <a:spLocks/>
            </p:cNvSpPr>
            <p:nvPr/>
          </p:nvSpPr>
          <p:spPr bwMode="auto">
            <a:xfrm>
              <a:off x="95091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8" name="Freeform 367"/>
            <p:cNvSpPr>
              <a:spLocks/>
            </p:cNvSpPr>
            <p:nvPr/>
          </p:nvSpPr>
          <p:spPr bwMode="auto">
            <a:xfrm>
              <a:off x="105886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49 h 53"/>
                <a:gd name="T20" fmla="*/ 44 w 58"/>
                <a:gd name="T21" fmla="*/ 42 h 53"/>
                <a:gd name="T22" fmla="*/ 28 w 58"/>
                <a:gd name="T23" fmla="*/ 16 h 53"/>
                <a:gd name="T24" fmla="*/ 17 w 58"/>
                <a:gd name="T25" fmla="*/ 5 h 53"/>
                <a:gd name="T26" fmla="*/ 0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9" name="Freeform 368"/>
            <p:cNvSpPr>
              <a:spLocks/>
            </p:cNvSpPr>
            <p:nvPr/>
          </p:nvSpPr>
          <p:spPr bwMode="auto">
            <a:xfrm>
              <a:off x="100488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19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4 h 53"/>
                <a:gd name="T16" fmla="*/ 33 w 58"/>
                <a:gd name="T17" fmla="*/ 18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4" y="26"/>
                    <a:pt x="19" y="34"/>
                  </a:cubicBezTo>
                  <a:cubicBezTo>
                    <a:pt x="17" y="38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0" name="Freeform 369"/>
            <p:cNvSpPr>
              <a:spLocks/>
            </p:cNvSpPr>
            <p:nvPr/>
          </p:nvSpPr>
          <p:spPr bwMode="auto">
            <a:xfrm>
              <a:off x="111283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0 w 58"/>
                <a:gd name="T15" fmla="*/ 53 h 53"/>
                <a:gd name="T16" fmla="*/ 18 w 58"/>
                <a:gd name="T17" fmla="*/ 44 h 53"/>
                <a:gd name="T18" fmla="*/ 33 w 58"/>
                <a:gd name="T19" fmla="*/ 18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8"/>
                    <a:pt x="15" y="42"/>
                    <a:pt x="12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1" name="Freeform 370"/>
            <p:cNvSpPr>
              <a:spLocks/>
            </p:cNvSpPr>
            <p:nvPr/>
          </p:nvSpPr>
          <p:spPr bwMode="auto">
            <a:xfrm>
              <a:off x="2020888" y="977901"/>
              <a:ext cx="49213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020888" y="8699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3" name="Freeform 372"/>
            <p:cNvSpPr>
              <a:spLocks noEditPoints="1"/>
            </p:cNvSpPr>
            <p:nvPr/>
          </p:nvSpPr>
          <p:spPr bwMode="auto">
            <a:xfrm>
              <a:off x="2020888" y="9239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5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4" name="Freeform 373"/>
            <p:cNvSpPr>
              <a:spLocks noEditPoints="1"/>
            </p:cNvSpPr>
            <p:nvPr/>
          </p:nvSpPr>
          <p:spPr bwMode="auto">
            <a:xfrm>
              <a:off x="2020888" y="8159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5" name="Freeform 374"/>
            <p:cNvSpPr>
              <a:spLocks/>
            </p:cNvSpPr>
            <p:nvPr/>
          </p:nvSpPr>
          <p:spPr bwMode="auto">
            <a:xfrm>
              <a:off x="1687513" y="1547814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7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39 h 58"/>
                <a:gd name="T16" fmla="*/ 37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7" y="10"/>
                    <a:pt x="42" y="14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6"/>
                    <a:pt x="5" y="41"/>
                  </a:cubicBezTo>
                  <a:cubicBezTo>
                    <a:pt x="2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39"/>
                  </a:cubicBezTo>
                  <a:cubicBezTo>
                    <a:pt x="18" y="32"/>
                    <a:pt x="28" y="28"/>
                    <a:pt x="37" y="23"/>
                  </a:cubicBezTo>
                  <a:cubicBezTo>
                    <a:pt x="41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6" name="Freeform 375"/>
            <p:cNvSpPr>
              <a:spLocks/>
            </p:cNvSpPr>
            <p:nvPr/>
          </p:nvSpPr>
          <p:spPr bwMode="auto">
            <a:xfrm>
              <a:off x="1687513" y="1438276"/>
              <a:ext cx="49213" cy="53975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7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4 w 53"/>
                <a:gd name="T15" fmla="*/ 59 h 59"/>
                <a:gd name="T16" fmla="*/ 11 w 53"/>
                <a:gd name="T17" fmla="*/ 40 h 59"/>
                <a:gd name="T18" fmla="*/ 37 w 53"/>
                <a:gd name="T19" fmla="*/ 23 h 59"/>
                <a:gd name="T20" fmla="*/ 48 w 53"/>
                <a:gd name="T21" fmla="*/ 14 h 59"/>
                <a:gd name="T22" fmla="*/ 53 w 53"/>
                <a:gd name="T2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7" y="11"/>
                    <a:pt x="42" y="15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8" y="33"/>
                    <a:pt x="28" y="29"/>
                    <a:pt x="37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7" name="Freeform 376"/>
            <p:cNvSpPr>
              <a:spLocks noEditPoints="1"/>
            </p:cNvSpPr>
            <p:nvPr/>
          </p:nvSpPr>
          <p:spPr bwMode="auto">
            <a:xfrm>
              <a:off x="1687513" y="1492251"/>
              <a:ext cx="49213" cy="55563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5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0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4" y="16"/>
                    <a:pt x="8" y="21"/>
                  </a:cubicBezTo>
                  <a:cubicBezTo>
                    <a:pt x="16" y="29"/>
                    <a:pt x="26" y="33"/>
                    <a:pt x="35" y="38"/>
                  </a:cubicBezTo>
                  <a:cubicBezTo>
                    <a:pt x="39" y="41"/>
                    <a:pt x="43" y="43"/>
                    <a:pt x="45" y="46"/>
                  </a:cubicBezTo>
                  <a:cubicBezTo>
                    <a:pt x="48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50" y="45"/>
                    <a:pt x="45" y="40"/>
                  </a:cubicBezTo>
                  <a:cubicBezTo>
                    <a:pt x="38" y="34"/>
                    <a:pt x="27" y="30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8" name="Freeform 377"/>
            <p:cNvSpPr>
              <a:spLocks noEditPoints="1"/>
            </p:cNvSpPr>
            <p:nvPr/>
          </p:nvSpPr>
          <p:spPr bwMode="auto">
            <a:xfrm>
              <a:off x="1687513" y="1384301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2 h 58"/>
                <a:gd name="T14" fmla="*/ 35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4" y="17"/>
                    <a:pt x="8" y="22"/>
                  </a:cubicBezTo>
                  <a:cubicBezTo>
                    <a:pt x="16" y="30"/>
                    <a:pt x="26" y="34"/>
                    <a:pt x="35" y="39"/>
                  </a:cubicBezTo>
                  <a:cubicBezTo>
                    <a:pt x="39" y="41"/>
                    <a:pt x="43" y="44"/>
                    <a:pt x="45" y="47"/>
                  </a:cubicBezTo>
                  <a:cubicBezTo>
                    <a:pt x="48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50" y="45"/>
                    <a:pt x="45" y="41"/>
                  </a:cubicBezTo>
                  <a:cubicBezTo>
                    <a:pt x="38" y="35"/>
                    <a:pt x="27" y="31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7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9" name="Freeform 378"/>
            <p:cNvSpPr>
              <a:spLocks/>
            </p:cNvSpPr>
            <p:nvPr/>
          </p:nvSpPr>
          <p:spPr bwMode="auto">
            <a:xfrm>
              <a:off x="2590801" y="2454276"/>
              <a:ext cx="50800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0" name="Freeform 379"/>
            <p:cNvSpPr>
              <a:spLocks/>
            </p:cNvSpPr>
            <p:nvPr/>
          </p:nvSpPr>
          <p:spPr bwMode="auto">
            <a:xfrm>
              <a:off x="2590801" y="2346326"/>
              <a:ext cx="50800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1" name="Freeform 380"/>
            <p:cNvSpPr>
              <a:spLocks noEditPoints="1"/>
            </p:cNvSpPr>
            <p:nvPr/>
          </p:nvSpPr>
          <p:spPr bwMode="auto">
            <a:xfrm>
              <a:off x="2590801" y="240030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4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2" name="Freeform 381"/>
            <p:cNvSpPr>
              <a:spLocks noEditPoints="1"/>
            </p:cNvSpPr>
            <p:nvPr/>
          </p:nvSpPr>
          <p:spPr bwMode="auto">
            <a:xfrm>
              <a:off x="2590801" y="229235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1470026" y="2540001"/>
              <a:ext cx="49213" cy="55563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40 h 58"/>
                <a:gd name="T16" fmla="*/ 36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6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40"/>
                  </a:cubicBezTo>
                  <a:cubicBezTo>
                    <a:pt x="17" y="33"/>
                    <a:pt x="27" y="28"/>
                    <a:pt x="36" y="23"/>
                  </a:cubicBezTo>
                  <a:cubicBezTo>
                    <a:pt x="41" y="20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4" name="Freeform 383"/>
            <p:cNvSpPr>
              <a:spLocks/>
            </p:cNvSpPr>
            <p:nvPr/>
          </p:nvSpPr>
          <p:spPr bwMode="auto">
            <a:xfrm>
              <a:off x="1470026" y="24320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4 w 53"/>
                <a:gd name="T15" fmla="*/ 58 h 58"/>
                <a:gd name="T16" fmla="*/ 11 w 53"/>
                <a:gd name="T17" fmla="*/ 39 h 58"/>
                <a:gd name="T18" fmla="*/ 36 w 53"/>
                <a:gd name="T19" fmla="*/ 23 h 58"/>
                <a:gd name="T20" fmla="*/ 48 w 53"/>
                <a:gd name="T21" fmla="*/ 14 h 58"/>
                <a:gd name="T22" fmla="*/ 53 w 53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0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39"/>
                  </a:cubicBezTo>
                  <a:cubicBezTo>
                    <a:pt x="17" y="32"/>
                    <a:pt x="27" y="28"/>
                    <a:pt x="36" y="23"/>
                  </a:cubicBezTo>
                  <a:cubicBezTo>
                    <a:pt x="40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5" name="Freeform 384"/>
            <p:cNvSpPr>
              <a:spLocks noEditPoints="1"/>
            </p:cNvSpPr>
            <p:nvPr/>
          </p:nvSpPr>
          <p:spPr bwMode="auto">
            <a:xfrm>
              <a:off x="1470026" y="24860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8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4"/>
                    <a:pt x="27" y="31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6" name="Freeform 385"/>
            <p:cNvSpPr>
              <a:spLocks noEditPoints="1"/>
            </p:cNvSpPr>
            <p:nvPr/>
          </p:nvSpPr>
          <p:spPr bwMode="auto">
            <a:xfrm>
              <a:off x="1470026" y="23780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3"/>
                    <a:pt x="34" y="38"/>
                  </a:cubicBezTo>
                  <a:cubicBezTo>
                    <a:pt x="38" y="41"/>
                    <a:pt x="42" y="43"/>
                    <a:pt x="45" y="46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49" y="45"/>
                    <a:pt x="44" y="41"/>
                  </a:cubicBezTo>
                  <a:cubicBezTo>
                    <a:pt x="37" y="34"/>
                    <a:pt x="27" y="30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7" name="Rectangle 386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8" name="Rectangle 387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9" name="Rectangle 388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0" name="Rectangle 389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1" name="Rectangle 390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2" name="Rectangle 391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3" name="Rectangle 392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4" name="Rectangle 393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5" name="Rectangle 394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6" name="Rectangle 395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7" name="Freeform 396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8" name="Freeform 397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2" name="Freeform 401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3" name="Freeform 402"/>
            <p:cNvSpPr>
              <a:spLocks/>
            </p:cNvSpPr>
            <p:nvPr/>
          </p:nvSpPr>
          <p:spPr bwMode="auto">
            <a:xfrm>
              <a:off x="1962151" y="2360614"/>
              <a:ext cx="65088" cy="66675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7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1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7 h 70"/>
                <a:gd name="T32" fmla="*/ 43 w 70"/>
                <a:gd name="T33" fmla="*/ 47 h 70"/>
                <a:gd name="T34" fmla="*/ 48 w 70"/>
                <a:gd name="T35" fmla="*/ 56 h 70"/>
                <a:gd name="T36" fmla="*/ 53 w 70"/>
                <a:gd name="T37" fmla="*/ 64 h 70"/>
                <a:gd name="T38" fmla="*/ 66 w 70"/>
                <a:gd name="T39" fmla="*/ 51 h 70"/>
                <a:gd name="T40" fmla="*/ 70 w 70"/>
                <a:gd name="T41" fmla="*/ 35 h 70"/>
                <a:gd name="T42" fmla="*/ 64 w 70"/>
                <a:gd name="T43" fmla="*/ 16 h 70"/>
                <a:gd name="T44" fmla="*/ 64 w 70"/>
                <a:gd name="T45" fmla="*/ 16 h 70"/>
                <a:gd name="T46" fmla="*/ 51 w 70"/>
                <a:gd name="T47" fmla="*/ 4 h 70"/>
                <a:gd name="T48" fmla="*/ 35 w 70"/>
                <a:gd name="T49" fmla="*/ 0 h 70"/>
                <a:gd name="T50" fmla="*/ 16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5 w 70"/>
                <a:gd name="T57" fmla="*/ 53 h 70"/>
                <a:gd name="T58" fmla="*/ 5 w 70"/>
                <a:gd name="T59" fmla="*/ 53 h 70"/>
                <a:gd name="T60" fmla="*/ 18 w 70"/>
                <a:gd name="T61" fmla="*/ 65 h 70"/>
                <a:gd name="T62" fmla="*/ 35 w 70"/>
                <a:gd name="T63" fmla="*/ 70 h 70"/>
                <a:gd name="T64" fmla="*/ 53 w 70"/>
                <a:gd name="T65" fmla="*/ 64 h 70"/>
                <a:gd name="T66" fmla="*/ 53 w 70"/>
                <a:gd name="T67" fmla="*/ 64 h 70"/>
                <a:gd name="T68" fmla="*/ 48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7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9" y="61"/>
                    <a:pt x="63" y="56"/>
                    <a:pt x="66" y="51"/>
                  </a:cubicBezTo>
                  <a:cubicBezTo>
                    <a:pt x="68" y="46"/>
                    <a:pt x="70" y="40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7" y="7"/>
                    <a:pt x="51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1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5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4" name="Freeform 403"/>
            <p:cNvSpPr>
              <a:spLocks/>
            </p:cNvSpPr>
            <p:nvPr/>
          </p:nvSpPr>
          <p:spPr bwMode="auto">
            <a:xfrm>
              <a:off x="1776413" y="1716089"/>
              <a:ext cx="65088" cy="65088"/>
            </a:xfrm>
            <a:custGeom>
              <a:avLst/>
              <a:gdLst>
                <a:gd name="T0" fmla="*/ 49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2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8 h 70"/>
                <a:gd name="T32" fmla="*/ 43 w 70"/>
                <a:gd name="T33" fmla="*/ 48 h 70"/>
                <a:gd name="T34" fmla="*/ 49 w 70"/>
                <a:gd name="T35" fmla="*/ 56 h 70"/>
                <a:gd name="T36" fmla="*/ 54 w 70"/>
                <a:gd name="T37" fmla="*/ 65 h 70"/>
                <a:gd name="T38" fmla="*/ 66 w 70"/>
                <a:gd name="T39" fmla="*/ 52 h 70"/>
                <a:gd name="T40" fmla="*/ 70 w 70"/>
                <a:gd name="T41" fmla="*/ 35 h 70"/>
                <a:gd name="T42" fmla="*/ 65 w 70"/>
                <a:gd name="T43" fmla="*/ 16 h 70"/>
                <a:gd name="T44" fmla="*/ 65 w 70"/>
                <a:gd name="T45" fmla="*/ 16 h 70"/>
                <a:gd name="T46" fmla="*/ 52 w 70"/>
                <a:gd name="T47" fmla="*/ 4 h 70"/>
                <a:gd name="T48" fmla="*/ 35 w 70"/>
                <a:gd name="T49" fmla="*/ 0 h 70"/>
                <a:gd name="T50" fmla="*/ 17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6 w 70"/>
                <a:gd name="T57" fmla="*/ 54 h 70"/>
                <a:gd name="T58" fmla="*/ 6 w 70"/>
                <a:gd name="T59" fmla="*/ 54 h 70"/>
                <a:gd name="T60" fmla="*/ 19 w 70"/>
                <a:gd name="T61" fmla="*/ 66 h 70"/>
                <a:gd name="T62" fmla="*/ 35 w 70"/>
                <a:gd name="T63" fmla="*/ 70 h 70"/>
                <a:gd name="T64" fmla="*/ 54 w 70"/>
                <a:gd name="T65" fmla="*/ 65 h 70"/>
                <a:gd name="T66" fmla="*/ 54 w 70"/>
                <a:gd name="T67" fmla="*/ 65 h 70"/>
                <a:gd name="T68" fmla="*/ 49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9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1" y="49"/>
                    <a:pt x="38" y="50"/>
                    <a:pt x="35" y="50"/>
                  </a:cubicBezTo>
                  <a:cubicBezTo>
                    <a:pt x="33" y="50"/>
                    <a:pt x="30" y="49"/>
                    <a:pt x="28" y="48"/>
                  </a:cubicBezTo>
                  <a:cubicBezTo>
                    <a:pt x="26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7" y="22"/>
                  </a:cubicBezTo>
                  <a:cubicBezTo>
                    <a:pt x="30" y="21"/>
                    <a:pt x="32" y="20"/>
                    <a:pt x="35" y="20"/>
                  </a:cubicBezTo>
                  <a:cubicBezTo>
                    <a:pt x="38" y="20"/>
                    <a:pt x="40" y="21"/>
                    <a:pt x="42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0" y="32"/>
                    <a:pt x="50" y="35"/>
                  </a:cubicBezTo>
                  <a:cubicBezTo>
                    <a:pt x="50" y="37"/>
                    <a:pt x="50" y="40"/>
                    <a:pt x="48" y="42"/>
                  </a:cubicBezTo>
                  <a:cubicBezTo>
                    <a:pt x="47" y="44"/>
                    <a:pt x="46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3" y="57"/>
                    <a:pt x="66" y="52"/>
                  </a:cubicBezTo>
                  <a:cubicBezTo>
                    <a:pt x="69" y="47"/>
                    <a:pt x="70" y="41"/>
                    <a:pt x="70" y="35"/>
                  </a:cubicBezTo>
                  <a:cubicBezTo>
                    <a:pt x="70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5" y="0"/>
                  </a:cubicBezTo>
                  <a:cubicBezTo>
                    <a:pt x="29" y="0"/>
                    <a:pt x="22" y="2"/>
                    <a:pt x="17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3" y="63"/>
                    <a:pt x="19" y="66"/>
                  </a:cubicBezTo>
                  <a:cubicBezTo>
                    <a:pt x="24" y="69"/>
                    <a:pt x="29" y="70"/>
                    <a:pt x="35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5" name="Freeform 404"/>
            <p:cNvSpPr>
              <a:spLocks/>
            </p:cNvSpPr>
            <p:nvPr/>
          </p:nvSpPr>
          <p:spPr bwMode="auto">
            <a:xfrm>
              <a:off x="931863" y="1914526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7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1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2 h 70"/>
                <a:gd name="T24" fmla="*/ 47 w 70"/>
                <a:gd name="T25" fmla="*/ 27 h 70"/>
                <a:gd name="T26" fmla="*/ 47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8 h 70"/>
                <a:gd name="T34" fmla="*/ 43 w 70"/>
                <a:gd name="T35" fmla="*/ 48 h 70"/>
                <a:gd name="T36" fmla="*/ 48 w 70"/>
                <a:gd name="T37" fmla="*/ 56 h 70"/>
                <a:gd name="T38" fmla="*/ 53 w 70"/>
                <a:gd name="T39" fmla="*/ 65 h 70"/>
                <a:gd name="T40" fmla="*/ 65 w 70"/>
                <a:gd name="T41" fmla="*/ 52 h 70"/>
                <a:gd name="T42" fmla="*/ 70 w 70"/>
                <a:gd name="T43" fmla="*/ 35 h 70"/>
                <a:gd name="T44" fmla="*/ 64 w 70"/>
                <a:gd name="T45" fmla="*/ 16 h 70"/>
                <a:gd name="T46" fmla="*/ 64 w 70"/>
                <a:gd name="T47" fmla="*/ 16 h 70"/>
                <a:gd name="T48" fmla="*/ 51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4 h 70"/>
                <a:gd name="T62" fmla="*/ 5 w 70"/>
                <a:gd name="T63" fmla="*/ 54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5 h 70"/>
                <a:gd name="T70" fmla="*/ 53 w 70"/>
                <a:gd name="T71" fmla="*/ 65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49"/>
                    <a:pt x="37" y="50"/>
                    <a:pt x="35" y="50"/>
                  </a:cubicBezTo>
                  <a:cubicBezTo>
                    <a:pt x="32" y="50"/>
                    <a:pt x="30" y="50"/>
                    <a:pt x="27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2"/>
                    <a:pt x="50" y="35"/>
                  </a:cubicBezTo>
                  <a:cubicBezTo>
                    <a:pt x="50" y="38"/>
                    <a:pt x="49" y="40"/>
                    <a:pt x="48" y="42"/>
                  </a:cubicBezTo>
                  <a:cubicBezTo>
                    <a:pt x="47" y="44"/>
                    <a:pt x="45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1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6" y="7"/>
                    <a:pt x="51" y="4"/>
                  </a:cubicBezTo>
                  <a:cubicBezTo>
                    <a:pt x="46" y="1"/>
                    <a:pt x="40" y="0"/>
                    <a:pt x="35" y="0"/>
                  </a:cubicBezTo>
                  <a:cubicBezTo>
                    <a:pt x="28" y="0"/>
                    <a:pt x="22" y="2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1" y="24"/>
                    <a:pt x="0" y="29"/>
                    <a:pt x="0" y="35"/>
                  </a:cubicBezTo>
                  <a:cubicBezTo>
                    <a:pt x="0" y="41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9"/>
                    <a:pt x="29" y="70"/>
                    <a:pt x="35" y="70"/>
                  </a:cubicBezTo>
                  <a:cubicBezTo>
                    <a:pt x="41" y="70"/>
                    <a:pt x="48" y="68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6" name="Freeform 405"/>
            <p:cNvSpPr>
              <a:spLocks/>
            </p:cNvSpPr>
            <p:nvPr/>
          </p:nvSpPr>
          <p:spPr bwMode="auto">
            <a:xfrm>
              <a:off x="1171576" y="1176339"/>
              <a:ext cx="66675" cy="66675"/>
            </a:xfrm>
            <a:custGeom>
              <a:avLst/>
              <a:gdLst>
                <a:gd name="T0" fmla="*/ 49 w 71"/>
                <a:gd name="T1" fmla="*/ 56 h 70"/>
                <a:gd name="T2" fmla="*/ 44 w 71"/>
                <a:gd name="T3" fmla="*/ 48 h 70"/>
                <a:gd name="T4" fmla="*/ 36 w 71"/>
                <a:gd name="T5" fmla="*/ 50 h 70"/>
                <a:gd name="T6" fmla="*/ 28 w 71"/>
                <a:gd name="T7" fmla="*/ 48 h 70"/>
                <a:gd name="T8" fmla="*/ 23 w 71"/>
                <a:gd name="T9" fmla="*/ 43 h 70"/>
                <a:gd name="T10" fmla="*/ 23 w 71"/>
                <a:gd name="T11" fmla="*/ 43 h 70"/>
                <a:gd name="T12" fmla="*/ 20 w 71"/>
                <a:gd name="T13" fmla="*/ 35 h 70"/>
                <a:gd name="T14" fmla="*/ 22 w 71"/>
                <a:gd name="T15" fmla="*/ 28 h 70"/>
                <a:gd name="T16" fmla="*/ 28 w 71"/>
                <a:gd name="T17" fmla="*/ 22 h 70"/>
                <a:gd name="T18" fmla="*/ 36 w 71"/>
                <a:gd name="T19" fmla="*/ 20 h 70"/>
                <a:gd name="T20" fmla="*/ 43 w 71"/>
                <a:gd name="T21" fmla="*/ 22 h 70"/>
                <a:gd name="T22" fmla="*/ 48 w 71"/>
                <a:gd name="T23" fmla="*/ 27 h 70"/>
                <a:gd name="T24" fmla="*/ 48 w 71"/>
                <a:gd name="T25" fmla="*/ 27 h 70"/>
                <a:gd name="T26" fmla="*/ 51 w 71"/>
                <a:gd name="T27" fmla="*/ 35 h 70"/>
                <a:gd name="T28" fmla="*/ 49 w 71"/>
                <a:gd name="T29" fmla="*/ 42 h 70"/>
                <a:gd name="T30" fmla="*/ 44 w 71"/>
                <a:gd name="T31" fmla="*/ 48 h 70"/>
                <a:gd name="T32" fmla="*/ 44 w 71"/>
                <a:gd name="T33" fmla="*/ 48 h 70"/>
                <a:gd name="T34" fmla="*/ 49 w 71"/>
                <a:gd name="T35" fmla="*/ 56 h 70"/>
                <a:gd name="T36" fmla="*/ 54 w 71"/>
                <a:gd name="T37" fmla="*/ 65 h 70"/>
                <a:gd name="T38" fmla="*/ 66 w 71"/>
                <a:gd name="T39" fmla="*/ 52 h 70"/>
                <a:gd name="T40" fmla="*/ 71 w 71"/>
                <a:gd name="T41" fmla="*/ 35 h 70"/>
                <a:gd name="T42" fmla="*/ 65 w 71"/>
                <a:gd name="T43" fmla="*/ 16 h 70"/>
                <a:gd name="T44" fmla="*/ 65 w 71"/>
                <a:gd name="T45" fmla="*/ 16 h 70"/>
                <a:gd name="T46" fmla="*/ 52 w 71"/>
                <a:gd name="T47" fmla="*/ 4 h 70"/>
                <a:gd name="T48" fmla="*/ 36 w 71"/>
                <a:gd name="T49" fmla="*/ 0 h 70"/>
                <a:gd name="T50" fmla="*/ 17 w 71"/>
                <a:gd name="T51" fmla="*/ 5 h 70"/>
                <a:gd name="T52" fmla="*/ 5 w 71"/>
                <a:gd name="T53" fmla="*/ 18 h 70"/>
                <a:gd name="T54" fmla="*/ 0 w 71"/>
                <a:gd name="T55" fmla="*/ 35 h 70"/>
                <a:gd name="T56" fmla="*/ 6 w 71"/>
                <a:gd name="T57" fmla="*/ 54 h 70"/>
                <a:gd name="T58" fmla="*/ 6 w 71"/>
                <a:gd name="T59" fmla="*/ 54 h 70"/>
                <a:gd name="T60" fmla="*/ 19 w 71"/>
                <a:gd name="T61" fmla="*/ 66 h 70"/>
                <a:gd name="T62" fmla="*/ 36 w 71"/>
                <a:gd name="T63" fmla="*/ 70 h 70"/>
                <a:gd name="T64" fmla="*/ 54 w 71"/>
                <a:gd name="T65" fmla="*/ 65 h 70"/>
                <a:gd name="T66" fmla="*/ 54 w 71"/>
                <a:gd name="T67" fmla="*/ 65 h 70"/>
                <a:gd name="T68" fmla="*/ 49 w 71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" h="70">
                  <a:moveTo>
                    <a:pt x="49" y="56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1" y="49"/>
                    <a:pt x="38" y="50"/>
                    <a:pt x="36" y="50"/>
                  </a:cubicBezTo>
                  <a:cubicBezTo>
                    <a:pt x="33" y="50"/>
                    <a:pt x="31" y="49"/>
                    <a:pt x="28" y="48"/>
                  </a:cubicBezTo>
                  <a:cubicBezTo>
                    <a:pt x="26" y="47"/>
                    <a:pt x="24" y="45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8" y="22"/>
                  </a:cubicBezTo>
                  <a:cubicBezTo>
                    <a:pt x="30" y="21"/>
                    <a:pt x="33" y="20"/>
                    <a:pt x="36" y="20"/>
                  </a:cubicBezTo>
                  <a:cubicBezTo>
                    <a:pt x="38" y="20"/>
                    <a:pt x="41" y="21"/>
                    <a:pt x="43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1" y="32"/>
                    <a:pt x="51" y="35"/>
                  </a:cubicBezTo>
                  <a:cubicBezTo>
                    <a:pt x="51" y="37"/>
                    <a:pt x="50" y="40"/>
                    <a:pt x="49" y="42"/>
                  </a:cubicBezTo>
                  <a:cubicBezTo>
                    <a:pt x="48" y="44"/>
                    <a:pt x="46" y="46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4" y="57"/>
                    <a:pt x="66" y="52"/>
                  </a:cubicBezTo>
                  <a:cubicBezTo>
                    <a:pt x="69" y="46"/>
                    <a:pt x="71" y="41"/>
                    <a:pt x="71" y="35"/>
                  </a:cubicBezTo>
                  <a:cubicBezTo>
                    <a:pt x="71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6" y="0"/>
                  </a:cubicBezTo>
                  <a:cubicBezTo>
                    <a:pt x="29" y="0"/>
                    <a:pt x="23" y="2"/>
                    <a:pt x="17" y="5"/>
                  </a:cubicBezTo>
                  <a:cubicBezTo>
                    <a:pt x="12" y="9"/>
                    <a:pt x="7" y="13"/>
                    <a:pt x="5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4" y="63"/>
                    <a:pt x="19" y="66"/>
                  </a:cubicBezTo>
                  <a:cubicBezTo>
                    <a:pt x="24" y="69"/>
                    <a:pt x="30" y="70"/>
                    <a:pt x="36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7" name="Freeform 406"/>
            <p:cNvSpPr>
              <a:spLocks/>
            </p:cNvSpPr>
            <p:nvPr/>
          </p:nvSpPr>
          <p:spPr bwMode="auto">
            <a:xfrm>
              <a:off x="2462213" y="1165226"/>
              <a:ext cx="65088" cy="66675"/>
            </a:xfrm>
            <a:custGeom>
              <a:avLst/>
              <a:gdLst>
                <a:gd name="T0" fmla="*/ 48 w 70"/>
                <a:gd name="T1" fmla="*/ 57 h 71"/>
                <a:gd name="T2" fmla="*/ 43 w 70"/>
                <a:gd name="T3" fmla="*/ 48 h 71"/>
                <a:gd name="T4" fmla="*/ 35 w 70"/>
                <a:gd name="T5" fmla="*/ 51 h 71"/>
                <a:gd name="T6" fmla="*/ 27 w 70"/>
                <a:gd name="T7" fmla="*/ 49 h 71"/>
                <a:gd name="T8" fmla="*/ 22 w 70"/>
                <a:gd name="T9" fmla="*/ 44 h 71"/>
                <a:gd name="T10" fmla="*/ 22 w 70"/>
                <a:gd name="T11" fmla="*/ 43 h 71"/>
                <a:gd name="T12" fmla="*/ 20 w 70"/>
                <a:gd name="T13" fmla="*/ 35 h 71"/>
                <a:gd name="T14" fmla="*/ 21 w 70"/>
                <a:gd name="T15" fmla="*/ 28 h 71"/>
                <a:gd name="T16" fmla="*/ 27 w 70"/>
                <a:gd name="T17" fmla="*/ 23 h 71"/>
                <a:gd name="T18" fmla="*/ 35 w 70"/>
                <a:gd name="T19" fmla="*/ 20 h 71"/>
                <a:gd name="T20" fmla="*/ 42 w 70"/>
                <a:gd name="T21" fmla="*/ 22 h 71"/>
                <a:gd name="T22" fmla="*/ 47 w 70"/>
                <a:gd name="T23" fmla="*/ 27 h 71"/>
                <a:gd name="T24" fmla="*/ 47 w 70"/>
                <a:gd name="T25" fmla="*/ 27 h 71"/>
                <a:gd name="T26" fmla="*/ 50 w 70"/>
                <a:gd name="T27" fmla="*/ 35 h 71"/>
                <a:gd name="T28" fmla="*/ 48 w 70"/>
                <a:gd name="T29" fmla="*/ 43 h 71"/>
                <a:gd name="T30" fmla="*/ 43 w 70"/>
                <a:gd name="T31" fmla="*/ 48 h 71"/>
                <a:gd name="T32" fmla="*/ 43 w 70"/>
                <a:gd name="T33" fmla="*/ 48 h 71"/>
                <a:gd name="T34" fmla="*/ 48 w 70"/>
                <a:gd name="T35" fmla="*/ 57 h 71"/>
                <a:gd name="T36" fmla="*/ 53 w 70"/>
                <a:gd name="T37" fmla="*/ 65 h 71"/>
                <a:gd name="T38" fmla="*/ 65 w 70"/>
                <a:gd name="T39" fmla="*/ 52 h 71"/>
                <a:gd name="T40" fmla="*/ 70 w 70"/>
                <a:gd name="T41" fmla="*/ 35 h 71"/>
                <a:gd name="T42" fmla="*/ 64 w 70"/>
                <a:gd name="T43" fmla="*/ 17 h 71"/>
                <a:gd name="T44" fmla="*/ 64 w 70"/>
                <a:gd name="T45" fmla="*/ 17 h 71"/>
                <a:gd name="T46" fmla="*/ 51 w 70"/>
                <a:gd name="T47" fmla="*/ 5 h 71"/>
                <a:gd name="T48" fmla="*/ 35 w 70"/>
                <a:gd name="T49" fmla="*/ 0 h 71"/>
                <a:gd name="T50" fmla="*/ 16 w 70"/>
                <a:gd name="T51" fmla="*/ 6 h 71"/>
                <a:gd name="T52" fmla="*/ 4 w 70"/>
                <a:gd name="T53" fmla="*/ 19 h 71"/>
                <a:gd name="T54" fmla="*/ 0 w 70"/>
                <a:gd name="T55" fmla="*/ 35 h 71"/>
                <a:gd name="T56" fmla="*/ 5 w 70"/>
                <a:gd name="T57" fmla="*/ 54 h 71"/>
                <a:gd name="T58" fmla="*/ 5 w 70"/>
                <a:gd name="T59" fmla="*/ 54 h 71"/>
                <a:gd name="T60" fmla="*/ 18 w 70"/>
                <a:gd name="T61" fmla="*/ 66 h 71"/>
                <a:gd name="T62" fmla="*/ 35 w 70"/>
                <a:gd name="T63" fmla="*/ 71 h 71"/>
                <a:gd name="T64" fmla="*/ 53 w 70"/>
                <a:gd name="T65" fmla="*/ 65 h 71"/>
                <a:gd name="T66" fmla="*/ 53 w 70"/>
                <a:gd name="T67" fmla="*/ 65 h 71"/>
                <a:gd name="T68" fmla="*/ 48 w 70"/>
                <a:gd name="T69" fmla="*/ 5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1">
                  <a:moveTo>
                    <a:pt x="48" y="57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50"/>
                    <a:pt x="37" y="51"/>
                    <a:pt x="35" y="51"/>
                  </a:cubicBezTo>
                  <a:cubicBezTo>
                    <a:pt x="32" y="51"/>
                    <a:pt x="30" y="50"/>
                    <a:pt x="27" y="49"/>
                  </a:cubicBezTo>
                  <a:cubicBezTo>
                    <a:pt x="25" y="48"/>
                    <a:pt x="23" y="46"/>
                    <a:pt x="22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3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3"/>
                    <a:pt x="50" y="35"/>
                  </a:cubicBezTo>
                  <a:cubicBezTo>
                    <a:pt x="50" y="38"/>
                    <a:pt x="49" y="40"/>
                    <a:pt x="48" y="43"/>
                  </a:cubicBezTo>
                  <a:cubicBezTo>
                    <a:pt x="47" y="45"/>
                    <a:pt x="45" y="47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2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3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2"/>
                    <a:pt x="56" y="7"/>
                    <a:pt x="51" y="5"/>
                  </a:cubicBezTo>
                  <a:cubicBezTo>
                    <a:pt x="46" y="2"/>
                    <a:pt x="40" y="0"/>
                    <a:pt x="35" y="0"/>
                  </a:cubicBezTo>
                  <a:cubicBezTo>
                    <a:pt x="28" y="0"/>
                    <a:pt x="22" y="2"/>
                    <a:pt x="16" y="6"/>
                  </a:cubicBezTo>
                  <a:cubicBezTo>
                    <a:pt x="11" y="9"/>
                    <a:pt x="7" y="14"/>
                    <a:pt x="4" y="19"/>
                  </a:cubicBezTo>
                  <a:cubicBezTo>
                    <a:pt x="1" y="24"/>
                    <a:pt x="0" y="30"/>
                    <a:pt x="0" y="35"/>
                  </a:cubicBezTo>
                  <a:cubicBezTo>
                    <a:pt x="0" y="42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4"/>
                    <a:pt x="18" y="66"/>
                  </a:cubicBezTo>
                  <a:cubicBezTo>
                    <a:pt x="23" y="69"/>
                    <a:pt x="29" y="71"/>
                    <a:pt x="35" y="71"/>
                  </a:cubicBezTo>
                  <a:cubicBezTo>
                    <a:pt x="41" y="71"/>
                    <a:pt x="48" y="69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8" name="Freeform 206"/>
            <p:cNvSpPr>
              <a:spLocks/>
            </p:cNvSpPr>
            <p:nvPr/>
          </p:nvSpPr>
          <p:spPr bwMode="auto">
            <a:xfrm>
              <a:off x="2794000" y="2000251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1 h 70"/>
                <a:gd name="T24" fmla="*/ 48 w 70"/>
                <a:gd name="T25" fmla="*/ 27 h 70"/>
                <a:gd name="T26" fmla="*/ 48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7 h 70"/>
                <a:gd name="T34" fmla="*/ 43 w 70"/>
                <a:gd name="T35" fmla="*/ 47 h 70"/>
                <a:gd name="T36" fmla="*/ 48 w 70"/>
                <a:gd name="T37" fmla="*/ 56 h 70"/>
                <a:gd name="T38" fmla="*/ 54 w 70"/>
                <a:gd name="T39" fmla="*/ 64 h 70"/>
                <a:gd name="T40" fmla="*/ 66 w 70"/>
                <a:gd name="T41" fmla="*/ 51 h 70"/>
                <a:gd name="T42" fmla="*/ 70 w 70"/>
                <a:gd name="T43" fmla="*/ 35 h 70"/>
                <a:gd name="T44" fmla="*/ 64 w 70"/>
                <a:gd name="T45" fmla="*/ 16 h 70"/>
                <a:gd name="T46" fmla="*/ 65 w 70"/>
                <a:gd name="T47" fmla="*/ 16 h 70"/>
                <a:gd name="T48" fmla="*/ 52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3 h 70"/>
                <a:gd name="T62" fmla="*/ 5 w 70"/>
                <a:gd name="T63" fmla="*/ 53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4 h 70"/>
                <a:gd name="T70" fmla="*/ 54 w 70"/>
                <a:gd name="T71" fmla="*/ 64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8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9" y="61"/>
                    <a:pt x="63" y="57"/>
                    <a:pt x="66" y="51"/>
                  </a:cubicBezTo>
                  <a:cubicBezTo>
                    <a:pt x="68" y="46"/>
                    <a:pt x="70" y="41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1" y="11"/>
                    <a:pt x="57" y="7"/>
                    <a:pt x="52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2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4" y="64"/>
                    <a:pt x="54" y="64"/>
                    <a:pt x="54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9260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solidFill>
                  <a:schemeClr val="bg1"/>
                </a:solidFill>
                <a:latin typeface="+mj-lt"/>
              </a:rPr>
              <a:t>PAGE</a:t>
            </a:r>
            <a:fld id="{1FF971EA-3A6D-44E0-AE21-1C9457776B3F}" type="slidenum">
              <a:rPr lang="en-US" sz="12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9607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1904CE9-FC93-4C19-8291-B3B6C853B9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90135" y="1315686"/>
            <a:ext cx="3989645" cy="398964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sp>
      <p:sp>
        <p:nvSpPr>
          <p:cNvPr id="6" name="Rectangle 5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24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867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40978" y="627629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63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972573" y="2054353"/>
            <a:ext cx="2314575" cy="2312988"/>
          </a:xfrm>
          <a:prstGeom prst="round2Diag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5010409" y="2054353"/>
            <a:ext cx="2314575" cy="2312988"/>
          </a:xfrm>
          <a:prstGeom prst="round2Diag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936074" y="2054353"/>
            <a:ext cx="2314575" cy="2312988"/>
          </a:xfrm>
          <a:prstGeom prst="round2Diag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6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B4D926-62D5-46E7-9229-3117B915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89F73F-CA5F-4C3D-8981-C7B16F56C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266C35-8E0C-4B78-B373-F1D119AB9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AAC1B-6B39-464E-B771-80A6916D75C1}" type="datetimeFigureOut">
              <a:rPr lang="ru-RU" smtClean="0"/>
              <a:t>18.04.2022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5C97AF-207F-4F94-ADF4-23497B87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DB9101-CF0B-45C3-AA28-65D34D19F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028FD-3603-4386-8BF3-93D850BF73F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55511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521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15592" y="6400892"/>
            <a:ext cx="26452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9838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8503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user\Desktop\Downloads\iphone_PNG5730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8884" y="1490503"/>
            <a:ext cx="4114264" cy="5367051"/>
          </a:xfrm>
          <a:prstGeom prst="rect">
            <a:avLst/>
          </a:prstGeom>
          <a:noFill/>
        </p:spPr>
      </p:pic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2438876" y="2051222"/>
            <a:ext cx="1855097" cy="3225113"/>
          </a:xfrm>
          <a:solidFill>
            <a:schemeClr val="bg1">
              <a:lumMod val="65000"/>
            </a:schemeClr>
          </a:solidFill>
        </p:spPr>
        <p:txBody>
          <a:bodyPr>
            <a:noAutofit/>
          </a:bodyPr>
          <a:lstStyle>
            <a:lvl1pPr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040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0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500438"/>
            <a:ext cx="4229100" cy="18571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570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10796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0329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759448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927944"/>
            <a:ext cx="121920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275231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317671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768443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874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8EE1AC-CEEA-406E-9284-6C835FD4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F1096D-2566-43A9-8323-5204E67CC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662D60-7E35-4666-AFFF-E3F35E04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AAC1B-6B39-464E-B771-80A6916D75C1}" type="datetimeFigureOut">
              <a:rPr lang="ru-RU" smtClean="0"/>
              <a:t>18.04.2022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6DC35D-7959-469F-AF94-382829D9E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D6E1FE-FC3A-42E5-A15C-04F801D1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028FD-3603-4386-8BF3-93D850BF73F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43163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181100"/>
            <a:ext cx="7326086" cy="56769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8615355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415887" y="1055732"/>
            <a:ext cx="5360225" cy="353012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8265922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3C7CA-777F-4040-AFEE-9769EA2A9860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271C-ADEA-4E6F-8D46-56EDED7409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70086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3C7CA-777F-4040-AFEE-9769EA2A9860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271C-ADEA-4E6F-8D46-56EDED7409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285817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/>
          <p:cNvSpPr/>
          <p:nvPr userDrawn="1"/>
        </p:nvSpPr>
        <p:spPr>
          <a:xfrm rot="10800000">
            <a:off x="11567883" y="-2"/>
            <a:ext cx="624115" cy="624115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24675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0800000">
            <a:off x="11567883" y="-2"/>
            <a:ext cx="624115" cy="624115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448550" y="1028700"/>
            <a:ext cx="3581400" cy="4800600"/>
          </a:xfrm>
          <a:custGeom>
            <a:avLst/>
            <a:gdLst>
              <a:gd name="connsiteX0" fmla="*/ 0 w 3581400"/>
              <a:gd name="connsiteY0" fmla="*/ 0 h 4800600"/>
              <a:gd name="connsiteX1" fmla="*/ 3581400 w 3581400"/>
              <a:gd name="connsiteY1" fmla="*/ 0 h 4800600"/>
              <a:gd name="connsiteX2" fmla="*/ 3581400 w 3581400"/>
              <a:gd name="connsiteY2" fmla="*/ 4800600 h 4800600"/>
              <a:gd name="connsiteX3" fmla="*/ 0 w 358140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4800600">
                <a:moveTo>
                  <a:pt x="0" y="0"/>
                </a:moveTo>
                <a:lnTo>
                  <a:pt x="3581400" y="0"/>
                </a:lnTo>
                <a:lnTo>
                  <a:pt x="3581400" y="4800600"/>
                </a:lnTo>
                <a:lnTo>
                  <a:pt x="0" y="48006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8734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067050" y="0"/>
            <a:ext cx="5086350" cy="3429000"/>
          </a:xfrm>
          <a:custGeom>
            <a:avLst/>
            <a:gdLst>
              <a:gd name="connsiteX0" fmla="*/ 0 w 5086350"/>
              <a:gd name="connsiteY0" fmla="*/ 0 h 3429000"/>
              <a:gd name="connsiteX1" fmla="*/ 5086350 w 5086350"/>
              <a:gd name="connsiteY1" fmla="*/ 0 h 3429000"/>
              <a:gd name="connsiteX2" fmla="*/ 5086350 w 5086350"/>
              <a:gd name="connsiteY2" fmla="*/ 3429000 h 3429000"/>
              <a:gd name="connsiteX3" fmla="*/ 0 w 508635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6350" h="3429000">
                <a:moveTo>
                  <a:pt x="0" y="0"/>
                </a:moveTo>
                <a:lnTo>
                  <a:pt x="5086350" y="0"/>
                </a:lnTo>
                <a:lnTo>
                  <a:pt x="5086350" y="3429000"/>
                </a:lnTo>
                <a:lnTo>
                  <a:pt x="0" y="3429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7" name="Right Triangle 6"/>
          <p:cNvSpPr/>
          <p:nvPr userDrawn="1"/>
        </p:nvSpPr>
        <p:spPr>
          <a:xfrm rot="10800000">
            <a:off x="11567883" y="-2"/>
            <a:ext cx="624115" cy="624115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07751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4585448" y="0"/>
            <a:ext cx="3227294" cy="6858000"/>
          </a:xfrm>
          <a:custGeom>
            <a:avLst/>
            <a:gdLst>
              <a:gd name="connsiteX0" fmla="*/ 0 w 3227294"/>
              <a:gd name="connsiteY0" fmla="*/ 0 h 6858000"/>
              <a:gd name="connsiteX1" fmla="*/ 3227294 w 3227294"/>
              <a:gd name="connsiteY1" fmla="*/ 0 h 6858000"/>
              <a:gd name="connsiteX2" fmla="*/ 3227294 w 3227294"/>
              <a:gd name="connsiteY2" fmla="*/ 6858000 h 6858000"/>
              <a:gd name="connsiteX3" fmla="*/ 0 w 32272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7294" h="6858000">
                <a:moveTo>
                  <a:pt x="0" y="0"/>
                </a:moveTo>
                <a:lnTo>
                  <a:pt x="3227294" y="0"/>
                </a:lnTo>
                <a:lnTo>
                  <a:pt x="3227294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9" name="Right Triangle 8"/>
          <p:cNvSpPr/>
          <p:nvPr userDrawn="1"/>
        </p:nvSpPr>
        <p:spPr>
          <a:xfrm rot="10800000">
            <a:off x="11567883" y="-2"/>
            <a:ext cx="624115" cy="624115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337177" y="0"/>
            <a:ext cx="3227294" cy="6858000"/>
          </a:xfrm>
          <a:custGeom>
            <a:avLst/>
            <a:gdLst>
              <a:gd name="connsiteX0" fmla="*/ 0 w 3227294"/>
              <a:gd name="connsiteY0" fmla="*/ 0 h 6858000"/>
              <a:gd name="connsiteX1" fmla="*/ 3227294 w 3227294"/>
              <a:gd name="connsiteY1" fmla="*/ 0 h 6858000"/>
              <a:gd name="connsiteX2" fmla="*/ 3227294 w 3227294"/>
              <a:gd name="connsiteY2" fmla="*/ 6858000 h 6858000"/>
              <a:gd name="connsiteX3" fmla="*/ 0 w 32272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7294" h="6858000">
                <a:moveTo>
                  <a:pt x="0" y="0"/>
                </a:moveTo>
                <a:lnTo>
                  <a:pt x="3227294" y="0"/>
                </a:lnTo>
                <a:lnTo>
                  <a:pt x="3227294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70563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0800000">
            <a:off x="11567883" y="-2"/>
            <a:ext cx="624115" cy="624115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933450" y="723900"/>
            <a:ext cx="5162550" cy="5295900"/>
          </a:xfrm>
          <a:custGeom>
            <a:avLst/>
            <a:gdLst>
              <a:gd name="connsiteX0" fmla="*/ 0 w 5162550"/>
              <a:gd name="connsiteY0" fmla="*/ 0 h 5295900"/>
              <a:gd name="connsiteX1" fmla="*/ 5162550 w 5162550"/>
              <a:gd name="connsiteY1" fmla="*/ 0 h 5295900"/>
              <a:gd name="connsiteX2" fmla="*/ 5162550 w 5162550"/>
              <a:gd name="connsiteY2" fmla="*/ 5295900 h 5295900"/>
              <a:gd name="connsiteX3" fmla="*/ 0 w 5162550"/>
              <a:gd name="connsiteY3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2550" h="5295900">
                <a:moveTo>
                  <a:pt x="0" y="0"/>
                </a:moveTo>
                <a:lnTo>
                  <a:pt x="5162550" y="0"/>
                </a:lnTo>
                <a:lnTo>
                  <a:pt x="5162550" y="5295900"/>
                </a:lnTo>
                <a:lnTo>
                  <a:pt x="0" y="52959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03651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 userDrawn="1"/>
        </p:nvSpPr>
        <p:spPr>
          <a:xfrm rot="10800000">
            <a:off x="11567883" y="-2"/>
            <a:ext cx="624115" cy="624115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5162550" y="714375"/>
            <a:ext cx="2838450" cy="2590800"/>
          </a:xfrm>
          <a:custGeom>
            <a:avLst/>
            <a:gdLst>
              <a:gd name="connsiteX0" fmla="*/ 0 w 2838450"/>
              <a:gd name="connsiteY0" fmla="*/ 0 h 2590800"/>
              <a:gd name="connsiteX1" fmla="*/ 2838450 w 2838450"/>
              <a:gd name="connsiteY1" fmla="*/ 0 h 2590800"/>
              <a:gd name="connsiteX2" fmla="*/ 2838450 w 2838450"/>
              <a:gd name="connsiteY2" fmla="*/ 2590800 h 2590800"/>
              <a:gd name="connsiteX3" fmla="*/ 0 w 2838450"/>
              <a:gd name="connsiteY3" fmla="*/ 259080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8450" h="2590800">
                <a:moveTo>
                  <a:pt x="0" y="0"/>
                </a:moveTo>
                <a:lnTo>
                  <a:pt x="2838450" y="0"/>
                </a:lnTo>
                <a:lnTo>
                  <a:pt x="2838450" y="2590800"/>
                </a:lnTo>
                <a:lnTo>
                  <a:pt x="0" y="25908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8286750" y="714375"/>
            <a:ext cx="2838450" cy="2590800"/>
          </a:xfrm>
          <a:custGeom>
            <a:avLst/>
            <a:gdLst>
              <a:gd name="connsiteX0" fmla="*/ 0 w 2838450"/>
              <a:gd name="connsiteY0" fmla="*/ 0 h 2590800"/>
              <a:gd name="connsiteX1" fmla="*/ 2838450 w 2838450"/>
              <a:gd name="connsiteY1" fmla="*/ 0 h 2590800"/>
              <a:gd name="connsiteX2" fmla="*/ 2838450 w 2838450"/>
              <a:gd name="connsiteY2" fmla="*/ 2590800 h 2590800"/>
              <a:gd name="connsiteX3" fmla="*/ 0 w 2838450"/>
              <a:gd name="connsiteY3" fmla="*/ 259080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8450" h="2590800">
                <a:moveTo>
                  <a:pt x="0" y="0"/>
                </a:moveTo>
                <a:lnTo>
                  <a:pt x="2838450" y="0"/>
                </a:lnTo>
                <a:lnTo>
                  <a:pt x="2838450" y="2590800"/>
                </a:lnTo>
                <a:lnTo>
                  <a:pt x="0" y="25908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5943600" y="3552825"/>
            <a:ext cx="2838450" cy="2590800"/>
          </a:xfrm>
          <a:custGeom>
            <a:avLst/>
            <a:gdLst>
              <a:gd name="connsiteX0" fmla="*/ 0 w 2838450"/>
              <a:gd name="connsiteY0" fmla="*/ 0 h 2590800"/>
              <a:gd name="connsiteX1" fmla="*/ 2838450 w 2838450"/>
              <a:gd name="connsiteY1" fmla="*/ 0 h 2590800"/>
              <a:gd name="connsiteX2" fmla="*/ 2838450 w 2838450"/>
              <a:gd name="connsiteY2" fmla="*/ 2590800 h 2590800"/>
              <a:gd name="connsiteX3" fmla="*/ 0 w 2838450"/>
              <a:gd name="connsiteY3" fmla="*/ 259080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8450" h="2590800">
                <a:moveTo>
                  <a:pt x="0" y="0"/>
                </a:moveTo>
                <a:lnTo>
                  <a:pt x="2838450" y="0"/>
                </a:lnTo>
                <a:lnTo>
                  <a:pt x="2838450" y="2590800"/>
                </a:lnTo>
                <a:lnTo>
                  <a:pt x="0" y="25908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9067800" y="3552825"/>
            <a:ext cx="2838450" cy="2590800"/>
          </a:xfrm>
          <a:custGeom>
            <a:avLst/>
            <a:gdLst>
              <a:gd name="connsiteX0" fmla="*/ 0 w 2838450"/>
              <a:gd name="connsiteY0" fmla="*/ 0 h 2590800"/>
              <a:gd name="connsiteX1" fmla="*/ 2838450 w 2838450"/>
              <a:gd name="connsiteY1" fmla="*/ 0 h 2590800"/>
              <a:gd name="connsiteX2" fmla="*/ 2838450 w 2838450"/>
              <a:gd name="connsiteY2" fmla="*/ 2590800 h 2590800"/>
              <a:gd name="connsiteX3" fmla="*/ 0 w 2838450"/>
              <a:gd name="connsiteY3" fmla="*/ 259080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8450" h="2590800">
                <a:moveTo>
                  <a:pt x="0" y="0"/>
                </a:moveTo>
                <a:lnTo>
                  <a:pt x="2838450" y="0"/>
                </a:lnTo>
                <a:lnTo>
                  <a:pt x="2838450" y="2590800"/>
                </a:lnTo>
                <a:lnTo>
                  <a:pt x="0" y="25908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1788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FB93ED-EB40-496D-AF2D-C5E57EEC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165A40-5FAF-4F1F-8937-9C02C50EF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C4D79A-CED2-46EB-BE7B-079F73BC5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4AC415-429C-42DA-B9C9-A98FD584F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AAC1B-6B39-464E-B771-80A6916D75C1}" type="datetimeFigureOut">
              <a:rPr lang="ru-RU" smtClean="0"/>
              <a:t>18.04.2022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4F7E34-FB9A-4CD9-A2DF-582D77C90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F57144-B3E1-4D99-A50B-2D835401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028FD-3603-4386-8BF3-93D850BF73F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87061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70C67-4150-4956-8729-9415F8BA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08920"/>
            <a:ext cx="9144000" cy="1944216"/>
          </a:xfrm>
        </p:spPr>
        <p:txBody>
          <a:bodyPr anchor="ctr"/>
          <a:lstStyle>
            <a:lvl1pPr algn="ctr">
              <a:defRPr sz="60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7B7FC-7BD6-47E1-BA5F-22C947BEF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2063" y="5085184"/>
            <a:ext cx="4676753" cy="935682"/>
          </a:xfrm>
        </p:spPr>
        <p:txBody>
          <a:bodyPr anchor="ctr"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2907A-3CB0-4790-A989-C433C4D1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482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11FA0-CB36-4653-B24F-0D8BECF0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8251"/>
            <a:ext cx="41148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48B60-676B-471F-8CB5-EDE5EBB2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251"/>
            <a:ext cx="2743200" cy="365125"/>
          </a:xfrm>
        </p:spPr>
        <p:txBody>
          <a:bodyPr/>
          <a:lstStyle/>
          <a:p>
            <a:fld id="{F9036A72-EF4D-4486-A23C-054FE2E2A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112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20C6-1B1C-461A-BEE2-33AB72A1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842" y="2852936"/>
            <a:ext cx="4665237" cy="1709539"/>
          </a:xfrm>
        </p:spPr>
        <p:txBody>
          <a:bodyPr anchor="b"/>
          <a:lstStyle>
            <a:lvl1pPr>
              <a:defRPr sz="60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FA11-B4D1-46FE-8CB0-523566563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5842" y="5047036"/>
            <a:ext cx="4665237" cy="1042614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688A-88C7-41EC-8D1B-DE4800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9A666-1BD0-4A7D-8187-AC685D44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FC625-9580-4818-A170-98C4E6A4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313AD-DADB-4065-B469-1688801CCE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600744" y="1392145"/>
            <a:ext cx="6514877" cy="4067267"/>
          </a:xfrm>
        </p:spPr>
        <p:txBody>
          <a:bodyPr wrap="square">
            <a:spAutoFit/>
          </a:bodyPr>
          <a:lstStyle>
            <a:lvl1pPr marL="0" indent="0">
              <a:buNone/>
              <a:defRPr sz="28700" b="1" kern="0" spc="1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2297E-EF6D-4FDD-96E6-ACE1CE56D479}"/>
              </a:ext>
            </a:extLst>
          </p:cNvPr>
          <p:cNvSpPr/>
          <p:nvPr userDrawn="1"/>
        </p:nvSpPr>
        <p:spPr>
          <a:xfrm>
            <a:off x="7265843" y="4754879"/>
            <a:ext cx="897775" cy="99753"/>
          </a:xfrm>
          <a:prstGeom prst="rect">
            <a:avLst/>
          </a:prstGeom>
          <a:solidFill>
            <a:srgbClr val="4AC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38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20C6-1B1C-461A-BEE2-33AB72A1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018876"/>
            <a:ext cx="4665237" cy="1709539"/>
          </a:xfrm>
        </p:spPr>
        <p:txBody>
          <a:bodyPr anchor="b"/>
          <a:lstStyle>
            <a:lvl1pPr>
              <a:defRPr sz="60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FA11-B4D1-46FE-8CB0-523566563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352" y="3212976"/>
            <a:ext cx="4665237" cy="1042614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688A-88C7-41EC-8D1B-DE4800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9A666-1BD0-4A7D-8187-AC685D44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FC625-9580-4818-A170-98C4E6A4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313AD-DADB-4065-B469-1688801CCE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016" y="1893737"/>
            <a:ext cx="6514876" cy="4067267"/>
          </a:xfrm>
        </p:spPr>
        <p:txBody>
          <a:bodyPr vert="horz" wrap="square" lIns="91440" tIns="45720" rIns="91440" bIns="45720" rtlCol="0">
            <a:spAutoFit/>
          </a:bodyPr>
          <a:lstStyle>
            <a:lvl1pPr marL="0" indent="0" algn="r">
              <a:buNone/>
              <a:defRPr lang="en-US" sz="28700" b="1" kern="0" spc="10" baseline="0" dirty="0">
                <a:solidFill>
                  <a:srgbClr val="49CEEF"/>
                </a:solidFill>
                <a:latin typeface="Arial Black" panose="020B0A04020102020204" pitchFamily="34" charset="0"/>
              </a:defRPr>
            </a:lvl1pPr>
          </a:lstStyle>
          <a:p>
            <a:pPr marL="228600" lvl="0" indent="-22860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2297E-EF6D-4FDD-96E6-ACE1CE56D479}"/>
              </a:ext>
            </a:extLst>
          </p:cNvPr>
          <p:cNvSpPr/>
          <p:nvPr userDrawn="1"/>
        </p:nvSpPr>
        <p:spPr>
          <a:xfrm>
            <a:off x="335360" y="2920819"/>
            <a:ext cx="897775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8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N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24C0F9AA-7BFD-46B6-81AF-54EDAE15725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018041"/>
            <a:ext cx="12188952" cy="83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0075BD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600" y="365125"/>
            <a:ext cx="88582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10515600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88669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88669"/>
            <a:ext cx="41148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8866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FE1E8C5-1D73-4362-8287-0FBC5752C1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80293" y="-230809"/>
            <a:ext cx="3275893" cy="2003625"/>
          </a:xfrm>
        </p:spPr>
        <p:txBody>
          <a:bodyPr wrap="square">
            <a:spAutoFit/>
          </a:bodyPr>
          <a:lstStyle>
            <a:lvl1pPr marL="0" indent="0" algn="r">
              <a:buNone/>
              <a:defRPr sz="1380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108B4F-6DCF-4C31-9E72-BA4F0AB127A6}"/>
              </a:ext>
            </a:extLst>
          </p:cNvPr>
          <p:cNvSpPr/>
          <p:nvPr userDrawn="1"/>
        </p:nvSpPr>
        <p:spPr>
          <a:xfrm>
            <a:off x="1127448" y="1629848"/>
            <a:ext cx="897775" cy="997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85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A63C1AE6-3AA5-4D04-B5D9-47F570988F94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018041"/>
            <a:ext cx="12188952" cy="83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10515600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88669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88669"/>
            <a:ext cx="41148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8866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25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 w/ Nber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1B8ACB25-5C2B-4530-A15E-300A071DFB2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018041"/>
            <a:ext cx="12188952" cy="83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B5DCFEC-D21C-4979-AD98-CAFDCD79EC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5714" y="1"/>
            <a:ext cx="4166287" cy="5016843"/>
          </a:xfrm>
          <a:custGeom>
            <a:avLst/>
            <a:gdLst>
              <a:gd name="connsiteX0" fmla="*/ 218687 w 4166287"/>
              <a:gd name="connsiteY0" fmla="*/ 0 h 5016843"/>
              <a:gd name="connsiteX1" fmla="*/ 4166287 w 4166287"/>
              <a:gd name="connsiteY1" fmla="*/ 0 h 5016843"/>
              <a:gd name="connsiteX2" fmla="*/ 4166287 w 4166287"/>
              <a:gd name="connsiteY2" fmla="*/ 4994526 h 5016843"/>
              <a:gd name="connsiteX3" fmla="*/ 4147340 w 4166287"/>
              <a:gd name="connsiteY3" fmla="*/ 4997417 h 5016843"/>
              <a:gd name="connsiteX4" fmla="*/ 3762632 w 4166287"/>
              <a:gd name="connsiteY4" fmla="*/ 5016843 h 5016843"/>
              <a:gd name="connsiteX5" fmla="*/ 0 w 4166287"/>
              <a:gd name="connsiteY5" fmla="*/ 1254210 h 5016843"/>
              <a:gd name="connsiteX6" fmla="*/ 169160 w 4166287"/>
              <a:gd name="connsiteY6" fmla="*/ 135318 h 501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6287" h="5016843">
                <a:moveTo>
                  <a:pt x="218687" y="0"/>
                </a:moveTo>
                <a:lnTo>
                  <a:pt x="4166287" y="0"/>
                </a:lnTo>
                <a:lnTo>
                  <a:pt x="4166287" y="4994526"/>
                </a:lnTo>
                <a:lnTo>
                  <a:pt x="4147340" y="4997417"/>
                </a:lnTo>
                <a:cubicBezTo>
                  <a:pt x="4020851" y="5010263"/>
                  <a:pt x="3892510" y="5016843"/>
                  <a:pt x="3762632" y="5016843"/>
                </a:cubicBezTo>
                <a:cubicBezTo>
                  <a:pt x="1684587" y="5016843"/>
                  <a:pt x="0" y="3332255"/>
                  <a:pt x="0" y="1254210"/>
                </a:cubicBezTo>
                <a:cubicBezTo>
                  <a:pt x="0" y="864577"/>
                  <a:pt x="59223" y="488776"/>
                  <a:pt x="169160" y="1353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600" y="365125"/>
            <a:ext cx="553011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2"/>
            <a:ext cx="7187514" cy="38934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88669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88669"/>
            <a:ext cx="41148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8866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108B4F-6DCF-4C31-9E72-BA4F0AB127A6}"/>
              </a:ext>
            </a:extLst>
          </p:cNvPr>
          <p:cNvSpPr/>
          <p:nvPr userDrawn="1"/>
        </p:nvSpPr>
        <p:spPr>
          <a:xfrm>
            <a:off x="1127448" y="1629848"/>
            <a:ext cx="897775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268EA9E-D57B-4237-A9D1-EAE6115C19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80293" y="-230809"/>
            <a:ext cx="3275893" cy="2003625"/>
          </a:xfrm>
        </p:spPr>
        <p:txBody>
          <a:bodyPr wrap="square">
            <a:spAutoFit/>
          </a:bodyPr>
          <a:lstStyle>
            <a:lvl1pPr marL="0" indent="0" algn="r">
              <a:buNone/>
              <a:defRPr sz="1380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7308322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C2CFFC5E-D581-409A-B45D-FF78104F196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018041"/>
            <a:ext cx="12188952" cy="83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B5DCFEC-D21C-4979-AD98-CAFDCD79EC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5714" y="1"/>
            <a:ext cx="4166287" cy="5016843"/>
          </a:xfrm>
          <a:custGeom>
            <a:avLst/>
            <a:gdLst>
              <a:gd name="connsiteX0" fmla="*/ 218687 w 4166287"/>
              <a:gd name="connsiteY0" fmla="*/ 0 h 5016843"/>
              <a:gd name="connsiteX1" fmla="*/ 4166287 w 4166287"/>
              <a:gd name="connsiteY1" fmla="*/ 0 h 5016843"/>
              <a:gd name="connsiteX2" fmla="*/ 4166287 w 4166287"/>
              <a:gd name="connsiteY2" fmla="*/ 4994526 h 5016843"/>
              <a:gd name="connsiteX3" fmla="*/ 4147340 w 4166287"/>
              <a:gd name="connsiteY3" fmla="*/ 4997417 h 5016843"/>
              <a:gd name="connsiteX4" fmla="*/ 3762632 w 4166287"/>
              <a:gd name="connsiteY4" fmla="*/ 5016843 h 5016843"/>
              <a:gd name="connsiteX5" fmla="*/ 0 w 4166287"/>
              <a:gd name="connsiteY5" fmla="*/ 1254210 h 5016843"/>
              <a:gd name="connsiteX6" fmla="*/ 169160 w 4166287"/>
              <a:gd name="connsiteY6" fmla="*/ 135318 h 501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6287" h="5016843">
                <a:moveTo>
                  <a:pt x="218687" y="0"/>
                </a:moveTo>
                <a:lnTo>
                  <a:pt x="4166287" y="0"/>
                </a:lnTo>
                <a:lnTo>
                  <a:pt x="4166287" y="4994526"/>
                </a:lnTo>
                <a:lnTo>
                  <a:pt x="4147340" y="4997417"/>
                </a:lnTo>
                <a:cubicBezTo>
                  <a:pt x="4020851" y="5010263"/>
                  <a:pt x="3892510" y="5016843"/>
                  <a:pt x="3762632" y="5016843"/>
                </a:cubicBezTo>
                <a:cubicBezTo>
                  <a:pt x="1684587" y="5016843"/>
                  <a:pt x="0" y="3332255"/>
                  <a:pt x="0" y="1254210"/>
                </a:cubicBezTo>
                <a:cubicBezTo>
                  <a:pt x="0" y="864577"/>
                  <a:pt x="59223" y="488776"/>
                  <a:pt x="169160" y="1353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8751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2"/>
            <a:ext cx="7187514" cy="38934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88669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88669"/>
            <a:ext cx="41148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8866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401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w/ N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30B5C914-7A87-4B82-BC1C-FE8494620EB4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018041"/>
            <a:ext cx="12188952" cy="83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600" y="365125"/>
            <a:ext cx="88582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88669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88669"/>
            <a:ext cx="41148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8866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FE1E8C5-1D73-4362-8287-0FBC5752C1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80293" y="-230809"/>
            <a:ext cx="3275893" cy="2003625"/>
          </a:xfrm>
        </p:spPr>
        <p:txBody>
          <a:bodyPr wrap="square">
            <a:spAutoFit/>
          </a:bodyPr>
          <a:lstStyle>
            <a:lvl1pPr marL="0" indent="0" algn="r">
              <a:buNone/>
              <a:defRPr sz="1380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108B4F-6DCF-4C31-9E72-BA4F0AB127A6}"/>
              </a:ext>
            </a:extLst>
          </p:cNvPr>
          <p:cNvSpPr/>
          <p:nvPr userDrawn="1"/>
        </p:nvSpPr>
        <p:spPr>
          <a:xfrm>
            <a:off x="1127448" y="1629848"/>
            <a:ext cx="897775" cy="997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370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47B1B26-CB49-490A-AB66-29E4BBEB35F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018041"/>
            <a:ext cx="12188952" cy="83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88669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88669"/>
            <a:ext cx="41148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8866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361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w/ Nber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A8D93B15-2C2E-41BD-BC9D-9824F62D585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018041"/>
            <a:ext cx="12188952" cy="83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0075BD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B5DCFEC-D21C-4979-AD98-CAFDCD79EC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5714" y="1"/>
            <a:ext cx="4166287" cy="5016843"/>
          </a:xfrm>
          <a:custGeom>
            <a:avLst/>
            <a:gdLst>
              <a:gd name="connsiteX0" fmla="*/ 218687 w 4166287"/>
              <a:gd name="connsiteY0" fmla="*/ 0 h 5016843"/>
              <a:gd name="connsiteX1" fmla="*/ 4166287 w 4166287"/>
              <a:gd name="connsiteY1" fmla="*/ 0 h 5016843"/>
              <a:gd name="connsiteX2" fmla="*/ 4166287 w 4166287"/>
              <a:gd name="connsiteY2" fmla="*/ 4994526 h 5016843"/>
              <a:gd name="connsiteX3" fmla="*/ 4147340 w 4166287"/>
              <a:gd name="connsiteY3" fmla="*/ 4997417 h 5016843"/>
              <a:gd name="connsiteX4" fmla="*/ 3762632 w 4166287"/>
              <a:gd name="connsiteY4" fmla="*/ 5016843 h 5016843"/>
              <a:gd name="connsiteX5" fmla="*/ 0 w 4166287"/>
              <a:gd name="connsiteY5" fmla="*/ 1254210 h 5016843"/>
              <a:gd name="connsiteX6" fmla="*/ 169160 w 4166287"/>
              <a:gd name="connsiteY6" fmla="*/ 135318 h 501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6287" h="5016843">
                <a:moveTo>
                  <a:pt x="218687" y="0"/>
                </a:moveTo>
                <a:lnTo>
                  <a:pt x="4166287" y="0"/>
                </a:lnTo>
                <a:lnTo>
                  <a:pt x="4166287" y="4994526"/>
                </a:lnTo>
                <a:lnTo>
                  <a:pt x="4147340" y="4997417"/>
                </a:lnTo>
                <a:cubicBezTo>
                  <a:pt x="4020851" y="5010263"/>
                  <a:pt x="3892510" y="5016843"/>
                  <a:pt x="3762632" y="5016843"/>
                </a:cubicBezTo>
                <a:cubicBezTo>
                  <a:pt x="1684587" y="5016843"/>
                  <a:pt x="0" y="3332255"/>
                  <a:pt x="0" y="1254210"/>
                </a:cubicBezTo>
                <a:cubicBezTo>
                  <a:pt x="0" y="864577"/>
                  <a:pt x="59223" y="488776"/>
                  <a:pt x="169160" y="1353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600" y="365125"/>
            <a:ext cx="553011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88669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88669"/>
            <a:ext cx="41148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8866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108B4F-6DCF-4C31-9E72-BA4F0AB127A6}"/>
              </a:ext>
            </a:extLst>
          </p:cNvPr>
          <p:cNvSpPr/>
          <p:nvPr userDrawn="1"/>
        </p:nvSpPr>
        <p:spPr>
          <a:xfrm>
            <a:off x="1127448" y="1629848"/>
            <a:ext cx="897775" cy="997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268EA9E-D57B-4237-A9D1-EAE6115C19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80293" y="-230809"/>
            <a:ext cx="3275893" cy="2003625"/>
          </a:xfrm>
        </p:spPr>
        <p:txBody>
          <a:bodyPr wrap="square">
            <a:spAutoFit/>
          </a:bodyPr>
          <a:lstStyle>
            <a:lvl1pPr marL="0" indent="0" algn="r">
              <a:buNone/>
              <a:defRPr sz="13800" b="1">
                <a:solidFill>
                  <a:srgbClr val="49CEEF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953780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28395-42C9-447C-82B8-B1F2A3C9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6DEB71-68F4-4157-8766-BF1E8D1DF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0C8FC8-E7C6-45D2-B5B0-73AF2DB4A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6E85F3-0E2D-478C-97E5-3C4788D88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CF853FD-C0F7-4388-850D-D12D4251D7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46B2BF7-CCF0-4405-B424-64E134A8E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AAC1B-6B39-464E-B771-80A6916D75C1}" type="datetimeFigureOut">
              <a:rPr lang="ru-RU" smtClean="0"/>
              <a:t>18.04.2022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AF901A-0A7E-4E59-9D07-ABFBBDE46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1AFDCA7-344C-47EF-9346-A1C8F569B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028FD-3603-4386-8BF3-93D850BF73F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04009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40770480-A1E9-42E8-8A41-B2716A9170A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018041"/>
            <a:ext cx="12188952" cy="83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49CE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B5DCFEC-D21C-4979-AD98-CAFDCD79EC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5714" y="1"/>
            <a:ext cx="4166287" cy="5016843"/>
          </a:xfrm>
          <a:custGeom>
            <a:avLst/>
            <a:gdLst>
              <a:gd name="connsiteX0" fmla="*/ 218687 w 4166287"/>
              <a:gd name="connsiteY0" fmla="*/ 0 h 5016843"/>
              <a:gd name="connsiteX1" fmla="*/ 4166287 w 4166287"/>
              <a:gd name="connsiteY1" fmla="*/ 0 h 5016843"/>
              <a:gd name="connsiteX2" fmla="*/ 4166287 w 4166287"/>
              <a:gd name="connsiteY2" fmla="*/ 4994526 h 5016843"/>
              <a:gd name="connsiteX3" fmla="*/ 4147340 w 4166287"/>
              <a:gd name="connsiteY3" fmla="*/ 4997417 h 5016843"/>
              <a:gd name="connsiteX4" fmla="*/ 3762632 w 4166287"/>
              <a:gd name="connsiteY4" fmla="*/ 5016843 h 5016843"/>
              <a:gd name="connsiteX5" fmla="*/ 0 w 4166287"/>
              <a:gd name="connsiteY5" fmla="*/ 1254210 h 5016843"/>
              <a:gd name="connsiteX6" fmla="*/ 169160 w 4166287"/>
              <a:gd name="connsiteY6" fmla="*/ 135318 h 501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6287" h="5016843">
                <a:moveTo>
                  <a:pt x="218687" y="0"/>
                </a:moveTo>
                <a:lnTo>
                  <a:pt x="4166287" y="0"/>
                </a:lnTo>
                <a:lnTo>
                  <a:pt x="4166287" y="4994526"/>
                </a:lnTo>
                <a:lnTo>
                  <a:pt x="4147340" y="4997417"/>
                </a:lnTo>
                <a:cubicBezTo>
                  <a:pt x="4020851" y="5010263"/>
                  <a:pt x="3892510" y="5016843"/>
                  <a:pt x="3762632" y="5016843"/>
                </a:cubicBezTo>
                <a:cubicBezTo>
                  <a:pt x="1684587" y="5016843"/>
                  <a:pt x="0" y="3332255"/>
                  <a:pt x="0" y="1254210"/>
                </a:cubicBezTo>
                <a:cubicBezTo>
                  <a:pt x="0" y="864577"/>
                  <a:pt x="59223" y="488776"/>
                  <a:pt x="169160" y="1353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8751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88669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88669"/>
            <a:ext cx="4114800" cy="365125"/>
          </a:xfrm>
        </p:spPr>
        <p:txBody>
          <a:bodyPr/>
          <a:lstStyle/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8866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230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-38694"/>
            <a:ext cx="7819256" cy="1325563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1286869"/>
            <a:ext cx="6841976" cy="1325563"/>
          </a:xfrm>
        </p:spPr>
        <p:txBody>
          <a:bodyPr>
            <a:normAutofit/>
          </a:bodyPr>
          <a:lstStyle>
            <a:lvl1pPr marL="0" indent="0" algn="just">
              <a:buNone/>
              <a:defRPr sz="2000" cap="all" baseline="0"/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48251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8251"/>
            <a:ext cx="41148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251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821264-AC07-4573-9198-981E26063A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25650" y="4724400"/>
            <a:ext cx="3565525" cy="1463675"/>
          </a:xfrm>
        </p:spPr>
        <p:txBody>
          <a:bodyPr anchor="ctr">
            <a:normAutofit/>
          </a:bodyPr>
          <a:lstStyle>
            <a:lvl1pPr marL="0" indent="0" algn="just">
              <a:buNone/>
              <a:defRPr sz="1800" cap="all" baseline="0"/>
            </a:lvl1pPr>
          </a:lstStyle>
          <a:p>
            <a:pPr lvl="0"/>
            <a:r>
              <a:rPr lang="en-US" dirty="0"/>
              <a:t>Edit Master</a:t>
            </a:r>
          </a:p>
        </p:txBody>
      </p:sp>
    </p:spTree>
    <p:extLst>
      <p:ext uri="{BB962C8B-B14F-4D97-AF65-F5344CB8AC3E}">
        <p14:creationId xmlns:p14="http://schemas.microsoft.com/office/powerpoint/2010/main" val="13665112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81E5C2-9AD6-4A65-899D-CA734D2CB758}" type="datetime1">
              <a:rPr lang="id-ID" smtClean="0"/>
              <a:t>18/04/2022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26C5-A6CD-493A-B0E3-C1945F967C3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7359646"/>
      </p:ext>
    </p:extLst>
  </p:cSld>
  <p:clrMapOvr>
    <a:masterClrMapping/>
  </p:clrMapOvr>
  <p:transition spd="slow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7E5D1B-700B-42EA-8B8B-F840D5316605}" type="datetime1">
              <a:rPr lang="id-ID" smtClean="0"/>
              <a:t>18/04/2022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26C5-A6CD-493A-B0E3-C1945F967C39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39933746"/>
      </p:ext>
    </p:extLst>
  </p:cSld>
  <p:clrMapOvr>
    <a:masterClrMapping/>
  </p:clrMapOvr>
  <p:transition spd="slow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8">
            <a:extLst>
              <a:ext uri="{FF2B5EF4-FFF2-40B4-BE49-F238E27FC236}">
                <a16:creationId xmlns:a16="http://schemas.microsoft.com/office/drawing/2014/main" id="{F7230E55-0B34-4377-AC82-2A0317FE8A54}"/>
              </a:ext>
            </a:extLst>
          </p:cNvPr>
          <p:cNvSpPr/>
          <p:nvPr userDrawn="1"/>
        </p:nvSpPr>
        <p:spPr>
          <a:xfrm rot="16200000">
            <a:off x="11567885" y="6233885"/>
            <a:ext cx="624115" cy="624115"/>
          </a:xfrm>
          <a:prstGeom prst="rtTriangle">
            <a:avLst/>
          </a:prstGeom>
          <a:solidFill>
            <a:srgbClr val="007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1BA73C9A-4FC9-4E6D-B05B-51911D2CD4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B90E4E-5774-47A4-BA46-E9FE4BCC5F46}" type="datetime1">
              <a:rPr lang="id-ID" smtClean="0"/>
              <a:t>18/04/2022</a:t>
            </a:fld>
            <a:endParaRPr lang="id-ID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AA54822-1361-4C4C-8D74-B3E05CD10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54836E3-2413-469E-88CB-EADC3ADCF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26C5-A6CD-493A-B0E3-C1945F967C39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428165"/>
      </p:ext>
    </p:extLst>
  </p:cSld>
  <p:clrMapOvr>
    <a:masterClrMapping/>
  </p:clrMapOvr>
  <p:transition spd="slow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746943"/>
      </p:ext>
    </p:extLst>
  </p:cSld>
  <p:clrMapOvr>
    <a:masterClrMapping/>
  </p:clrMapOvr>
  <p:transition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#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Insert Picture Here.png"/>
          <p:cNvSpPr>
            <a:spLocks noGrp="1"/>
          </p:cNvSpPr>
          <p:nvPr>
            <p:ph type="pic" idx="13"/>
          </p:nvPr>
        </p:nvSpPr>
        <p:spPr>
          <a:xfrm>
            <a:off x="317500" y="317500"/>
            <a:ext cx="11557000" cy="6223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12" name="Shape"/>
          <p:cNvSpPr>
            <a:spLocks noGrp="1"/>
          </p:cNvSpPr>
          <p:nvPr>
            <p:ph type="body" idx="14"/>
          </p:nvPr>
        </p:nvSpPr>
        <p:spPr>
          <a:xfrm rot="10800000">
            <a:off x="317500" y="317500"/>
            <a:ext cx="6426638" cy="6223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51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7351" y="0"/>
                </a:lnTo>
                <a:close/>
              </a:path>
            </a:pathLst>
          </a:custGeom>
          <a:solidFill>
            <a:srgbClr val="313438">
              <a:alpha val="90000"/>
            </a:srgbClr>
          </a:solidFill>
          <a:effectLst>
            <a:outerShdw blurRad="1270000" dist="635000" dir="3600000" rotWithShape="0">
              <a:srgbClr val="000000">
                <a:alpha val="25000"/>
              </a:srgbClr>
            </a:outerShdw>
          </a:effectLst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223902"/>
      </p:ext>
    </p:extLst>
  </p:cSld>
  <p:clrMapOvr>
    <a:masterClrMapping/>
  </p:clrMapOvr>
  <p:transition spd="slow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933450" y="723900"/>
            <a:ext cx="5162550" cy="5295900"/>
          </a:xfrm>
          <a:custGeom>
            <a:avLst/>
            <a:gdLst>
              <a:gd name="connsiteX0" fmla="*/ 0 w 5162550"/>
              <a:gd name="connsiteY0" fmla="*/ 0 h 5295900"/>
              <a:gd name="connsiteX1" fmla="*/ 5162550 w 5162550"/>
              <a:gd name="connsiteY1" fmla="*/ 0 h 5295900"/>
              <a:gd name="connsiteX2" fmla="*/ 5162550 w 5162550"/>
              <a:gd name="connsiteY2" fmla="*/ 5295900 h 5295900"/>
              <a:gd name="connsiteX3" fmla="*/ 0 w 5162550"/>
              <a:gd name="connsiteY3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2550" h="5295900">
                <a:moveTo>
                  <a:pt x="0" y="0"/>
                </a:moveTo>
                <a:lnTo>
                  <a:pt x="5162550" y="0"/>
                </a:lnTo>
                <a:lnTo>
                  <a:pt x="5162550" y="5295900"/>
                </a:lnTo>
                <a:lnTo>
                  <a:pt x="0" y="52959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ACE4B30-84C3-446E-B86F-09AA323C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26C5-A6CD-493A-B0E3-C1945F967C39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5948463"/>
      </p:ext>
    </p:extLst>
  </p:cSld>
  <p:clrMapOvr>
    <a:masterClrMapping/>
  </p:clrMapOvr>
  <p:transition spd="slow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1"/>
          </p:nvPr>
        </p:nvSpPr>
        <p:spPr>
          <a:xfrm>
            <a:off x="4833191" y="1348498"/>
            <a:ext cx="2525618" cy="2429486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4FB1447-F3F2-4969-9A82-D223F6647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26C5-A6CD-493A-B0E3-C1945F967C39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348335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4585448" y="0"/>
            <a:ext cx="3227294" cy="6858000"/>
          </a:xfrm>
          <a:custGeom>
            <a:avLst/>
            <a:gdLst>
              <a:gd name="connsiteX0" fmla="*/ 0 w 3227294"/>
              <a:gd name="connsiteY0" fmla="*/ 0 h 6858000"/>
              <a:gd name="connsiteX1" fmla="*/ 3227294 w 3227294"/>
              <a:gd name="connsiteY1" fmla="*/ 0 h 6858000"/>
              <a:gd name="connsiteX2" fmla="*/ 3227294 w 3227294"/>
              <a:gd name="connsiteY2" fmla="*/ 6858000 h 6858000"/>
              <a:gd name="connsiteX3" fmla="*/ 0 w 32272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7294" h="6858000">
                <a:moveTo>
                  <a:pt x="0" y="0"/>
                </a:moveTo>
                <a:lnTo>
                  <a:pt x="3227294" y="0"/>
                </a:lnTo>
                <a:lnTo>
                  <a:pt x="3227294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9" name="Right Triangle 8"/>
          <p:cNvSpPr/>
          <p:nvPr userDrawn="1"/>
        </p:nvSpPr>
        <p:spPr>
          <a:xfrm rot="10800000">
            <a:off x="11567883" y="-2"/>
            <a:ext cx="624115" cy="624115"/>
          </a:xfrm>
          <a:prstGeom prst="rtTriangle">
            <a:avLst/>
          </a:prstGeom>
          <a:solidFill>
            <a:srgbClr val="71C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337177" y="0"/>
            <a:ext cx="3227294" cy="6858000"/>
          </a:xfrm>
          <a:custGeom>
            <a:avLst/>
            <a:gdLst>
              <a:gd name="connsiteX0" fmla="*/ 0 w 3227294"/>
              <a:gd name="connsiteY0" fmla="*/ 0 h 6858000"/>
              <a:gd name="connsiteX1" fmla="*/ 3227294 w 3227294"/>
              <a:gd name="connsiteY1" fmla="*/ 0 h 6858000"/>
              <a:gd name="connsiteX2" fmla="*/ 3227294 w 3227294"/>
              <a:gd name="connsiteY2" fmla="*/ 6858000 h 6858000"/>
              <a:gd name="connsiteX3" fmla="*/ 0 w 32272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7294" h="6858000">
                <a:moveTo>
                  <a:pt x="0" y="0"/>
                </a:moveTo>
                <a:lnTo>
                  <a:pt x="3227294" y="0"/>
                </a:lnTo>
                <a:lnTo>
                  <a:pt x="3227294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42D818C-E606-408D-96F1-DB6F2C592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26C5-A6CD-493A-B0E3-C1945F967C39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799848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F89EF1-003C-4C8D-8A6C-C3EA3D5E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BABF411-4C0E-4704-92BB-2F771EF17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AAC1B-6B39-464E-B771-80A6916D75C1}" type="datetimeFigureOut">
              <a:rPr lang="ru-RU" smtClean="0"/>
              <a:t>18.04.2022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AB4C16-45F5-45AC-930F-49AA45A8D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FC9B4C1-8F37-4D4B-A3B0-84B6394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028FD-3603-4386-8BF3-93D850BF73F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53193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733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49038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905256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6452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9052560" cy="36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68143" y="395671"/>
            <a:ext cx="6070612" cy="6102349"/>
            <a:chOff x="776288" y="755651"/>
            <a:chExt cx="2125663" cy="2136776"/>
          </a:xfrm>
          <a:solidFill>
            <a:schemeClr val="bg1">
              <a:alpha val="10000"/>
            </a:schemeClr>
          </a:solid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1447801" y="1116014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4 w 83"/>
                <a:gd name="T5" fmla="*/ 4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5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49388" y="1114426"/>
              <a:ext cx="74613" cy="77788"/>
            </a:xfrm>
            <a:custGeom>
              <a:avLst/>
              <a:gdLst>
                <a:gd name="T0" fmla="*/ 18 w 79"/>
                <a:gd name="T1" fmla="*/ 79 h 84"/>
                <a:gd name="T2" fmla="*/ 75 w 79"/>
                <a:gd name="T3" fmla="*/ 18 h 84"/>
                <a:gd name="T4" fmla="*/ 75 w 79"/>
                <a:gd name="T5" fmla="*/ 4 h 84"/>
                <a:gd name="T6" fmla="*/ 61 w 79"/>
                <a:gd name="T7" fmla="*/ 5 h 84"/>
                <a:gd name="T8" fmla="*/ 4 w 79"/>
                <a:gd name="T9" fmla="*/ 66 h 84"/>
                <a:gd name="T10" fmla="*/ 4 w 79"/>
                <a:gd name="T11" fmla="*/ 80 h 84"/>
                <a:gd name="T12" fmla="*/ 18 w 79"/>
                <a:gd name="T13" fmla="*/ 7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4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0" y="76"/>
                    <a:pt x="4" y="80"/>
                  </a:cubicBezTo>
                  <a:cubicBezTo>
                    <a:pt x="8" y="84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514476" y="1936751"/>
              <a:ext cx="76200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516063" y="1935164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19151" y="2395539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3 w 83"/>
                <a:gd name="T5" fmla="*/ 5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6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1"/>
                    <a:pt x="3" y="5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5" y="80"/>
                    <a:pt x="79" y="76"/>
                  </a:cubicBezTo>
                  <a:cubicBezTo>
                    <a:pt x="83" y="72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820738" y="2393951"/>
              <a:ext cx="74613" cy="77788"/>
            </a:xfrm>
            <a:custGeom>
              <a:avLst/>
              <a:gdLst>
                <a:gd name="T0" fmla="*/ 18 w 79"/>
                <a:gd name="T1" fmla="*/ 78 h 83"/>
                <a:gd name="T2" fmla="*/ 75 w 79"/>
                <a:gd name="T3" fmla="*/ 17 h 83"/>
                <a:gd name="T4" fmla="*/ 75 w 79"/>
                <a:gd name="T5" fmla="*/ 3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8"/>
                  </a:moveTo>
                  <a:cubicBezTo>
                    <a:pt x="75" y="17"/>
                    <a:pt x="75" y="17"/>
                    <a:pt x="75" y="17"/>
                  </a:cubicBezTo>
                  <a:cubicBezTo>
                    <a:pt x="79" y="13"/>
                    <a:pt x="79" y="7"/>
                    <a:pt x="75" y="3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2"/>
                    <a:pt x="18" y="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93751" y="1038226"/>
              <a:ext cx="77788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96926" y="1036639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824163" y="1116014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5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825751" y="1112839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151063" y="1406526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2152651" y="1404939"/>
              <a:ext cx="74613" cy="76200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428876" y="2039939"/>
              <a:ext cx="77788" cy="76200"/>
            </a:xfrm>
            <a:custGeom>
              <a:avLst/>
              <a:gdLst>
                <a:gd name="T0" fmla="*/ 79 w 84"/>
                <a:gd name="T1" fmla="*/ 61 h 80"/>
                <a:gd name="T2" fmla="*/ 18 w 84"/>
                <a:gd name="T3" fmla="*/ 4 h 80"/>
                <a:gd name="T4" fmla="*/ 4 w 84"/>
                <a:gd name="T5" fmla="*/ 4 h 80"/>
                <a:gd name="T6" fmla="*/ 5 w 84"/>
                <a:gd name="T7" fmla="*/ 19 h 80"/>
                <a:gd name="T8" fmla="*/ 66 w 84"/>
                <a:gd name="T9" fmla="*/ 76 h 80"/>
                <a:gd name="T10" fmla="*/ 80 w 84"/>
                <a:gd name="T11" fmla="*/ 75 h 80"/>
                <a:gd name="T12" fmla="*/ 79 w 84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1" y="15"/>
                    <a:pt x="5" y="19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70" y="80"/>
                    <a:pt x="76" y="79"/>
                    <a:pt x="80" y="75"/>
                  </a:cubicBezTo>
                  <a:cubicBezTo>
                    <a:pt x="84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2430463" y="2038351"/>
              <a:ext cx="74613" cy="77788"/>
            </a:xfrm>
            <a:custGeom>
              <a:avLst/>
              <a:gdLst>
                <a:gd name="T0" fmla="*/ 19 w 80"/>
                <a:gd name="T1" fmla="*/ 79 h 83"/>
                <a:gd name="T2" fmla="*/ 76 w 80"/>
                <a:gd name="T3" fmla="*/ 18 h 83"/>
                <a:gd name="T4" fmla="*/ 75 w 80"/>
                <a:gd name="T5" fmla="*/ 4 h 83"/>
                <a:gd name="T6" fmla="*/ 61 w 80"/>
                <a:gd name="T7" fmla="*/ 5 h 83"/>
                <a:gd name="T8" fmla="*/ 4 w 80"/>
                <a:gd name="T9" fmla="*/ 66 h 83"/>
                <a:gd name="T10" fmla="*/ 5 w 80"/>
                <a:gd name="T11" fmla="*/ 80 h 83"/>
                <a:gd name="T12" fmla="*/ 19 w 80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3">
                  <a:moveTo>
                    <a:pt x="19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80" y="14"/>
                    <a:pt x="80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1" y="76"/>
                    <a:pt x="5" y="80"/>
                  </a:cubicBezTo>
                  <a:cubicBezTo>
                    <a:pt x="9" y="83"/>
                    <a:pt x="15" y="83"/>
                    <a:pt x="19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2384426" y="2559051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3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4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2386013" y="2555876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3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3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1811338" y="1187451"/>
              <a:ext cx="177800" cy="155575"/>
            </a:xfrm>
            <a:custGeom>
              <a:avLst/>
              <a:gdLst>
                <a:gd name="T0" fmla="*/ 136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4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8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6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4 w 189"/>
                <a:gd name="T45" fmla="*/ 30 h 166"/>
                <a:gd name="T46" fmla="*/ 128 w 189"/>
                <a:gd name="T47" fmla="*/ 88 h 166"/>
                <a:gd name="T48" fmla="*/ 136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4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8" y="166"/>
                    <a:pt x="178" y="166"/>
                    <a:pt x="178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682751" y="2017714"/>
              <a:ext cx="176213" cy="155575"/>
            </a:xfrm>
            <a:custGeom>
              <a:avLst/>
              <a:gdLst>
                <a:gd name="T0" fmla="*/ 137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5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9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7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5 w 189"/>
                <a:gd name="T45" fmla="*/ 30 h 166"/>
                <a:gd name="T46" fmla="*/ 128 w 189"/>
                <a:gd name="T47" fmla="*/ 88 h 166"/>
                <a:gd name="T48" fmla="*/ 137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7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5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7" y="83"/>
                    <a:pt x="137" y="83"/>
                    <a:pt x="137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7" y="83"/>
                    <a:pt x="137" y="83"/>
                    <a:pt x="137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133601" y="2273301"/>
              <a:ext cx="174625" cy="155575"/>
            </a:xfrm>
            <a:custGeom>
              <a:avLst/>
              <a:gdLst>
                <a:gd name="T0" fmla="*/ 136 w 188"/>
                <a:gd name="T1" fmla="*/ 83 h 166"/>
                <a:gd name="T2" fmla="*/ 145 w 188"/>
                <a:gd name="T3" fmla="*/ 78 h 166"/>
                <a:gd name="T4" fmla="*/ 103 w 188"/>
                <a:gd name="T5" fmla="*/ 5 h 166"/>
                <a:gd name="T6" fmla="*/ 94 w 188"/>
                <a:gd name="T7" fmla="*/ 0 h 166"/>
                <a:gd name="T8" fmla="*/ 85 w 188"/>
                <a:gd name="T9" fmla="*/ 5 h 166"/>
                <a:gd name="T10" fmla="*/ 43 w 188"/>
                <a:gd name="T11" fmla="*/ 78 h 166"/>
                <a:gd name="T12" fmla="*/ 1 w 188"/>
                <a:gd name="T13" fmla="*/ 151 h 166"/>
                <a:gd name="T14" fmla="*/ 1 w 188"/>
                <a:gd name="T15" fmla="*/ 161 h 166"/>
                <a:gd name="T16" fmla="*/ 10 w 188"/>
                <a:gd name="T17" fmla="*/ 166 h 166"/>
                <a:gd name="T18" fmla="*/ 94 w 188"/>
                <a:gd name="T19" fmla="*/ 166 h 166"/>
                <a:gd name="T20" fmla="*/ 178 w 188"/>
                <a:gd name="T21" fmla="*/ 165 h 166"/>
                <a:gd name="T22" fmla="*/ 187 w 188"/>
                <a:gd name="T23" fmla="*/ 160 h 166"/>
                <a:gd name="T24" fmla="*/ 187 w 188"/>
                <a:gd name="T25" fmla="*/ 150 h 166"/>
                <a:gd name="T26" fmla="*/ 145 w 188"/>
                <a:gd name="T27" fmla="*/ 78 h 166"/>
                <a:gd name="T28" fmla="*/ 136 w 188"/>
                <a:gd name="T29" fmla="*/ 83 h 166"/>
                <a:gd name="T30" fmla="*/ 127 w 188"/>
                <a:gd name="T31" fmla="*/ 88 h 166"/>
                <a:gd name="T32" fmla="*/ 161 w 188"/>
                <a:gd name="T33" fmla="*/ 145 h 166"/>
                <a:gd name="T34" fmla="*/ 94 w 188"/>
                <a:gd name="T35" fmla="*/ 146 h 166"/>
                <a:gd name="T36" fmla="*/ 27 w 188"/>
                <a:gd name="T37" fmla="*/ 146 h 166"/>
                <a:gd name="T38" fmla="*/ 61 w 188"/>
                <a:gd name="T39" fmla="*/ 88 h 166"/>
                <a:gd name="T40" fmla="*/ 94 w 188"/>
                <a:gd name="T41" fmla="*/ 30 h 166"/>
                <a:gd name="T42" fmla="*/ 127 w 188"/>
                <a:gd name="T43" fmla="*/ 88 h 166"/>
                <a:gd name="T44" fmla="*/ 136 w 188"/>
                <a:gd name="T45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8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7" y="0"/>
                    <a:pt x="94" y="0"/>
                  </a:cubicBezTo>
                  <a:cubicBezTo>
                    <a:pt x="90" y="0"/>
                    <a:pt x="87" y="2"/>
                    <a:pt x="85" y="5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0" y="154"/>
                    <a:pt x="0" y="157"/>
                    <a:pt x="1" y="161"/>
                  </a:cubicBezTo>
                  <a:cubicBezTo>
                    <a:pt x="3" y="164"/>
                    <a:pt x="7" y="166"/>
                    <a:pt x="10" y="166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1" y="165"/>
                    <a:pt x="185" y="164"/>
                    <a:pt x="187" y="160"/>
                  </a:cubicBezTo>
                  <a:cubicBezTo>
                    <a:pt x="188" y="157"/>
                    <a:pt x="188" y="154"/>
                    <a:pt x="187" y="150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378076" y="1743076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0 w 183"/>
                <a:gd name="T3" fmla="*/ 95 h 184"/>
                <a:gd name="T4" fmla="*/ 182 w 183"/>
                <a:gd name="T5" fmla="*/ 14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3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0 w 183"/>
                <a:gd name="T29" fmla="*/ 95 h 184"/>
                <a:gd name="T30" fmla="*/ 160 w 183"/>
                <a:gd name="T31" fmla="*/ 95 h 184"/>
                <a:gd name="T32" fmla="*/ 151 w 183"/>
                <a:gd name="T33" fmla="*/ 92 h 184"/>
                <a:gd name="T34" fmla="*/ 141 w 183"/>
                <a:gd name="T35" fmla="*/ 90 h 184"/>
                <a:gd name="T36" fmla="*/ 124 w 183"/>
                <a:gd name="T37" fmla="*/ 154 h 184"/>
                <a:gd name="T38" fmla="*/ 77 w 183"/>
                <a:gd name="T39" fmla="*/ 107 h 184"/>
                <a:gd name="T40" fmla="*/ 77 w 183"/>
                <a:gd name="T41" fmla="*/ 107 h 184"/>
                <a:gd name="T42" fmla="*/ 30 w 183"/>
                <a:gd name="T43" fmla="*/ 60 h 184"/>
                <a:gd name="T44" fmla="*/ 94 w 183"/>
                <a:gd name="T45" fmla="*/ 42 h 184"/>
                <a:gd name="T46" fmla="*/ 158 w 183"/>
                <a:gd name="T47" fmla="*/ 25 h 184"/>
                <a:gd name="T48" fmla="*/ 141 w 183"/>
                <a:gd name="T49" fmla="*/ 90 h 184"/>
                <a:gd name="T50" fmla="*/ 141 w 183"/>
                <a:gd name="T51" fmla="*/ 90 h 184"/>
                <a:gd name="T52" fmla="*/ 151 w 183"/>
                <a:gd name="T5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0" y="95"/>
                    <a:pt x="160" y="95"/>
                    <a:pt x="160" y="95"/>
                  </a:cubicBezTo>
                  <a:cubicBezTo>
                    <a:pt x="182" y="14"/>
                    <a:pt x="182" y="14"/>
                    <a:pt x="182" y="14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4" y="46"/>
                    <a:pt x="2" y="49"/>
                    <a:pt x="1" y="52"/>
                  </a:cubicBezTo>
                  <a:cubicBezTo>
                    <a:pt x="0" y="55"/>
                    <a:pt x="1" y="59"/>
                    <a:pt x="3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8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1087438" y="863601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1 w 183"/>
                <a:gd name="T3" fmla="*/ 95 h 184"/>
                <a:gd name="T4" fmla="*/ 182 w 183"/>
                <a:gd name="T5" fmla="*/ 13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4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1 w 183"/>
                <a:gd name="T29" fmla="*/ 95 h 184"/>
                <a:gd name="T30" fmla="*/ 151 w 183"/>
                <a:gd name="T31" fmla="*/ 92 h 184"/>
                <a:gd name="T32" fmla="*/ 141 w 183"/>
                <a:gd name="T33" fmla="*/ 89 h 184"/>
                <a:gd name="T34" fmla="*/ 124 w 183"/>
                <a:gd name="T35" fmla="*/ 154 h 184"/>
                <a:gd name="T36" fmla="*/ 77 w 183"/>
                <a:gd name="T37" fmla="*/ 107 h 184"/>
                <a:gd name="T38" fmla="*/ 77 w 183"/>
                <a:gd name="T39" fmla="*/ 107 h 184"/>
                <a:gd name="T40" fmla="*/ 30 w 183"/>
                <a:gd name="T41" fmla="*/ 60 h 184"/>
                <a:gd name="T42" fmla="*/ 94 w 183"/>
                <a:gd name="T43" fmla="*/ 42 h 184"/>
                <a:gd name="T44" fmla="*/ 159 w 183"/>
                <a:gd name="T45" fmla="*/ 25 h 184"/>
                <a:gd name="T46" fmla="*/ 141 w 183"/>
                <a:gd name="T47" fmla="*/ 89 h 184"/>
                <a:gd name="T48" fmla="*/ 151 w 183"/>
                <a:gd name="T49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1" y="95"/>
                    <a:pt x="161" y="95"/>
                    <a:pt x="161" y="95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4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5" y="46"/>
                    <a:pt x="2" y="48"/>
                    <a:pt x="1" y="52"/>
                  </a:cubicBezTo>
                  <a:cubicBezTo>
                    <a:pt x="0" y="55"/>
                    <a:pt x="1" y="59"/>
                    <a:pt x="4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9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033463" y="2501901"/>
              <a:ext cx="171450" cy="169863"/>
            </a:xfrm>
            <a:custGeom>
              <a:avLst/>
              <a:gdLst>
                <a:gd name="T0" fmla="*/ 151 w 183"/>
                <a:gd name="T1" fmla="*/ 92 h 183"/>
                <a:gd name="T2" fmla="*/ 160 w 183"/>
                <a:gd name="T3" fmla="*/ 94 h 183"/>
                <a:gd name="T4" fmla="*/ 182 w 183"/>
                <a:gd name="T5" fmla="*/ 13 h 183"/>
                <a:gd name="T6" fmla="*/ 179 w 183"/>
                <a:gd name="T7" fmla="*/ 3 h 183"/>
                <a:gd name="T8" fmla="*/ 170 w 183"/>
                <a:gd name="T9" fmla="*/ 1 h 183"/>
                <a:gd name="T10" fmla="*/ 89 w 183"/>
                <a:gd name="T11" fmla="*/ 23 h 183"/>
                <a:gd name="T12" fmla="*/ 8 w 183"/>
                <a:gd name="T13" fmla="*/ 44 h 183"/>
                <a:gd name="T14" fmla="*/ 1 w 183"/>
                <a:gd name="T15" fmla="*/ 52 h 183"/>
                <a:gd name="T16" fmla="*/ 3 w 183"/>
                <a:gd name="T17" fmla="*/ 61 h 183"/>
                <a:gd name="T18" fmla="*/ 63 w 183"/>
                <a:gd name="T19" fmla="*/ 120 h 183"/>
                <a:gd name="T20" fmla="*/ 122 w 183"/>
                <a:gd name="T21" fmla="*/ 180 h 183"/>
                <a:gd name="T22" fmla="*/ 132 w 183"/>
                <a:gd name="T23" fmla="*/ 182 h 183"/>
                <a:gd name="T24" fmla="*/ 139 w 183"/>
                <a:gd name="T25" fmla="*/ 175 h 183"/>
                <a:gd name="T26" fmla="*/ 160 w 183"/>
                <a:gd name="T27" fmla="*/ 94 h 183"/>
                <a:gd name="T28" fmla="*/ 151 w 183"/>
                <a:gd name="T29" fmla="*/ 92 h 183"/>
                <a:gd name="T30" fmla="*/ 141 w 183"/>
                <a:gd name="T31" fmla="*/ 89 h 183"/>
                <a:gd name="T32" fmla="*/ 124 w 183"/>
                <a:gd name="T33" fmla="*/ 153 h 183"/>
                <a:gd name="T34" fmla="*/ 77 w 183"/>
                <a:gd name="T35" fmla="*/ 106 h 183"/>
                <a:gd name="T36" fmla="*/ 30 w 183"/>
                <a:gd name="T37" fmla="*/ 59 h 183"/>
                <a:gd name="T38" fmla="*/ 94 w 183"/>
                <a:gd name="T39" fmla="*/ 42 h 183"/>
                <a:gd name="T40" fmla="*/ 158 w 183"/>
                <a:gd name="T41" fmla="*/ 25 h 183"/>
                <a:gd name="T42" fmla="*/ 141 w 183"/>
                <a:gd name="T43" fmla="*/ 89 h 183"/>
                <a:gd name="T44" fmla="*/ 151 w 183"/>
                <a:gd name="T45" fmla="*/ 9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3" h="183">
                  <a:moveTo>
                    <a:pt x="151" y="92"/>
                  </a:moveTo>
                  <a:cubicBezTo>
                    <a:pt x="160" y="94"/>
                    <a:pt x="160" y="94"/>
                    <a:pt x="160" y="94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79" y="3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4" y="45"/>
                    <a:pt x="2" y="48"/>
                    <a:pt x="1" y="52"/>
                  </a:cubicBezTo>
                  <a:cubicBezTo>
                    <a:pt x="0" y="55"/>
                    <a:pt x="1" y="59"/>
                    <a:pt x="3" y="61"/>
                  </a:cubicBezTo>
                  <a:cubicBezTo>
                    <a:pt x="63" y="120"/>
                    <a:pt x="63" y="120"/>
                    <a:pt x="63" y="120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4" y="182"/>
                    <a:pt x="128" y="183"/>
                    <a:pt x="132" y="182"/>
                  </a:cubicBezTo>
                  <a:cubicBezTo>
                    <a:pt x="135" y="181"/>
                    <a:pt x="138" y="179"/>
                    <a:pt x="139" y="175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520951" y="906464"/>
              <a:ext cx="153988" cy="177800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4 h 189"/>
                <a:gd name="T8" fmla="*/ 160 w 165"/>
                <a:gd name="T9" fmla="*/ 86 h 189"/>
                <a:gd name="T10" fmla="*/ 88 w 165"/>
                <a:gd name="T11" fmla="*/ 44 h 189"/>
                <a:gd name="T12" fmla="*/ 15 w 165"/>
                <a:gd name="T13" fmla="*/ 2 h 189"/>
                <a:gd name="T14" fmla="*/ 5 w 165"/>
                <a:gd name="T15" fmla="*/ 2 h 189"/>
                <a:gd name="T16" fmla="*/ 0 w 165"/>
                <a:gd name="T17" fmla="*/ 11 h 189"/>
                <a:gd name="T18" fmla="*/ 0 w 165"/>
                <a:gd name="T19" fmla="*/ 95 h 189"/>
                <a:gd name="T20" fmla="*/ 0 w 165"/>
                <a:gd name="T21" fmla="*/ 95 h 189"/>
                <a:gd name="T22" fmla="*/ 0 w 165"/>
                <a:gd name="T23" fmla="*/ 179 h 189"/>
                <a:gd name="T24" fmla="*/ 5 w 165"/>
                <a:gd name="T25" fmla="*/ 187 h 189"/>
                <a:gd name="T26" fmla="*/ 15 w 165"/>
                <a:gd name="T27" fmla="*/ 187 h 189"/>
                <a:gd name="T28" fmla="*/ 88 w 165"/>
                <a:gd name="T29" fmla="*/ 145 h 189"/>
                <a:gd name="T30" fmla="*/ 83 w 165"/>
                <a:gd name="T31" fmla="*/ 137 h 189"/>
                <a:gd name="T32" fmla="*/ 78 w 165"/>
                <a:gd name="T33" fmla="*/ 128 h 189"/>
                <a:gd name="T34" fmla="*/ 20 w 165"/>
                <a:gd name="T35" fmla="*/ 161 h 189"/>
                <a:gd name="T36" fmla="*/ 20 w 165"/>
                <a:gd name="T37" fmla="*/ 95 h 189"/>
                <a:gd name="T38" fmla="*/ 20 w 165"/>
                <a:gd name="T39" fmla="*/ 95 h 189"/>
                <a:gd name="T40" fmla="*/ 20 w 165"/>
                <a:gd name="T41" fmla="*/ 28 h 189"/>
                <a:gd name="T42" fmla="*/ 78 w 165"/>
                <a:gd name="T43" fmla="*/ 61 h 189"/>
                <a:gd name="T44" fmla="*/ 135 w 165"/>
                <a:gd name="T45" fmla="*/ 95 h 189"/>
                <a:gd name="T46" fmla="*/ 78 w 165"/>
                <a:gd name="T47" fmla="*/ 128 h 189"/>
                <a:gd name="T48" fmla="*/ 83 w 165"/>
                <a:gd name="T49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1"/>
                    <a:pt x="165" y="98"/>
                    <a:pt x="165" y="94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5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095376" y="1690689"/>
              <a:ext cx="153988" cy="176213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5 h 189"/>
                <a:gd name="T8" fmla="*/ 160 w 165"/>
                <a:gd name="T9" fmla="*/ 86 h 189"/>
                <a:gd name="T10" fmla="*/ 88 w 165"/>
                <a:gd name="T11" fmla="*/ 44 h 189"/>
                <a:gd name="T12" fmla="*/ 88 w 165"/>
                <a:gd name="T13" fmla="*/ 44 h 189"/>
                <a:gd name="T14" fmla="*/ 15 w 165"/>
                <a:gd name="T15" fmla="*/ 2 h 189"/>
                <a:gd name="T16" fmla="*/ 5 w 165"/>
                <a:gd name="T17" fmla="*/ 2 h 189"/>
                <a:gd name="T18" fmla="*/ 0 w 165"/>
                <a:gd name="T19" fmla="*/ 11 h 189"/>
                <a:gd name="T20" fmla="*/ 0 w 165"/>
                <a:gd name="T21" fmla="*/ 95 h 189"/>
                <a:gd name="T22" fmla="*/ 0 w 165"/>
                <a:gd name="T23" fmla="*/ 95 h 189"/>
                <a:gd name="T24" fmla="*/ 0 w 165"/>
                <a:gd name="T25" fmla="*/ 179 h 189"/>
                <a:gd name="T26" fmla="*/ 5 w 165"/>
                <a:gd name="T27" fmla="*/ 187 h 189"/>
                <a:gd name="T28" fmla="*/ 15 w 165"/>
                <a:gd name="T29" fmla="*/ 187 h 189"/>
                <a:gd name="T30" fmla="*/ 88 w 165"/>
                <a:gd name="T31" fmla="*/ 145 h 189"/>
                <a:gd name="T32" fmla="*/ 83 w 165"/>
                <a:gd name="T33" fmla="*/ 137 h 189"/>
                <a:gd name="T34" fmla="*/ 78 w 165"/>
                <a:gd name="T35" fmla="*/ 128 h 189"/>
                <a:gd name="T36" fmla="*/ 20 w 165"/>
                <a:gd name="T37" fmla="*/ 161 h 189"/>
                <a:gd name="T38" fmla="*/ 20 w 165"/>
                <a:gd name="T39" fmla="*/ 95 h 189"/>
                <a:gd name="T40" fmla="*/ 20 w 165"/>
                <a:gd name="T41" fmla="*/ 95 h 189"/>
                <a:gd name="T42" fmla="*/ 20 w 165"/>
                <a:gd name="T43" fmla="*/ 28 h 189"/>
                <a:gd name="T44" fmla="*/ 78 w 165"/>
                <a:gd name="T45" fmla="*/ 61 h 189"/>
                <a:gd name="T46" fmla="*/ 78 w 165"/>
                <a:gd name="T47" fmla="*/ 61 h 189"/>
                <a:gd name="T48" fmla="*/ 135 w 165"/>
                <a:gd name="T49" fmla="*/ 95 h 189"/>
                <a:gd name="T50" fmla="*/ 78 w 165"/>
                <a:gd name="T51" fmla="*/ 128 h 189"/>
                <a:gd name="T52" fmla="*/ 83 w 165"/>
                <a:gd name="T53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2"/>
                    <a:pt x="165" y="98"/>
                    <a:pt x="165" y="95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6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1944688" y="1620839"/>
              <a:ext cx="136525" cy="138113"/>
            </a:xfrm>
            <a:custGeom>
              <a:avLst/>
              <a:gdLst>
                <a:gd name="T0" fmla="*/ 137 w 147"/>
                <a:gd name="T1" fmla="*/ 73 h 147"/>
                <a:gd name="T2" fmla="*/ 127 w 147"/>
                <a:gd name="T3" fmla="*/ 73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3 h 147"/>
                <a:gd name="T12" fmla="*/ 36 w 147"/>
                <a:gd name="T13" fmla="*/ 35 h 147"/>
                <a:gd name="T14" fmla="*/ 74 w 147"/>
                <a:gd name="T15" fmla="*/ 20 h 147"/>
                <a:gd name="T16" fmla="*/ 111 w 147"/>
                <a:gd name="T17" fmla="*/ 35 h 147"/>
                <a:gd name="T18" fmla="*/ 127 w 147"/>
                <a:gd name="T19" fmla="*/ 73 h 147"/>
                <a:gd name="T20" fmla="*/ 137 w 147"/>
                <a:gd name="T21" fmla="*/ 73 h 147"/>
                <a:gd name="T22" fmla="*/ 147 w 147"/>
                <a:gd name="T23" fmla="*/ 73 h 147"/>
                <a:gd name="T24" fmla="*/ 74 w 147"/>
                <a:gd name="T25" fmla="*/ 0 h 147"/>
                <a:gd name="T26" fmla="*/ 0 w 147"/>
                <a:gd name="T27" fmla="*/ 73 h 147"/>
                <a:gd name="T28" fmla="*/ 74 w 147"/>
                <a:gd name="T29" fmla="*/ 147 h 147"/>
                <a:gd name="T30" fmla="*/ 147 w 147"/>
                <a:gd name="T31" fmla="*/ 73 h 147"/>
                <a:gd name="T32" fmla="*/ 137 w 147"/>
                <a:gd name="T33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3"/>
                  </a:moveTo>
                  <a:cubicBezTo>
                    <a:pt x="127" y="73"/>
                    <a:pt x="127" y="73"/>
                    <a:pt x="127" y="73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5"/>
                  </a:cubicBezTo>
                  <a:cubicBezTo>
                    <a:pt x="121" y="45"/>
                    <a:pt x="127" y="58"/>
                    <a:pt x="127" y="73"/>
                  </a:cubicBezTo>
                  <a:cubicBezTo>
                    <a:pt x="137" y="73"/>
                    <a:pt x="137" y="73"/>
                    <a:pt x="137" y="73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3"/>
                  </a:cubicBezTo>
                  <a:cubicBezTo>
                    <a:pt x="137" y="73"/>
                    <a:pt x="137" y="73"/>
                    <a:pt x="137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643063" y="955676"/>
              <a:ext cx="138113" cy="139700"/>
            </a:xfrm>
            <a:custGeom>
              <a:avLst/>
              <a:gdLst>
                <a:gd name="T0" fmla="*/ 138 w 148"/>
                <a:gd name="T1" fmla="*/ 74 h 148"/>
                <a:gd name="T2" fmla="*/ 128 w 148"/>
                <a:gd name="T3" fmla="*/ 74 h 148"/>
                <a:gd name="T4" fmla="*/ 112 w 148"/>
                <a:gd name="T5" fmla="*/ 112 h 148"/>
                <a:gd name="T6" fmla="*/ 74 w 148"/>
                <a:gd name="T7" fmla="*/ 128 h 148"/>
                <a:gd name="T8" fmla="*/ 36 w 148"/>
                <a:gd name="T9" fmla="*/ 112 h 148"/>
                <a:gd name="T10" fmla="*/ 20 w 148"/>
                <a:gd name="T11" fmla="*/ 74 h 148"/>
                <a:gd name="T12" fmla="*/ 36 w 148"/>
                <a:gd name="T13" fmla="*/ 36 h 148"/>
                <a:gd name="T14" fmla="*/ 74 w 148"/>
                <a:gd name="T15" fmla="*/ 20 h 148"/>
                <a:gd name="T16" fmla="*/ 112 w 148"/>
                <a:gd name="T17" fmla="*/ 36 h 148"/>
                <a:gd name="T18" fmla="*/ 128 w 148"/>
                <a:gd name="T19" fmla="*/ 74 h 148"/>
                <a:gd name="T20" fmla="*/ 138 w 148"/>
                <a:gd name="T21" fmla="*/ 74 h 148"/>
                <a:gd name="T22" fmla="*/ 148 w 148"/>
                <a:gd name="T23" fmla="*/ 74 h 148"/>
                <a:gd name="T24" fmla="*/ 74 w 148"/>
                <a:gd name="T25" fmla="*/ 0 h 148"/>
                <a:gd name="T26" fmla="*/ 0 w 148"/>
                <a:gd name="T27" fmla="*/ 74 h 148"/>
                <a:gd name="T28" fmla="*/ 74 w 148"/>
                <a:gd name="T29" fmla="*/ 148 h 148"/>
                <a:gd name="T30" fmla="*/ 148 w 148"/>
                <a:gd name="T31" fmla="*/ 74 h 148"/>
                <a:gd name="T32" fmla="*/ 138 w 148"/>
                <a:gd name="T33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" h="148">
                  <a:moveTo>
                    <a:pt x="138" y="74"/>
                  </a:moveTo>
                  <a:cubicBezTo>
                    <a:pt x="128" y="74"/>
                    <a:pt x="128" y="74"/>
                    <a:pt x="128" y="74"/>
                  </a:cubicBezTo>
                  <a:cubicBezTo>
                    <a:pt x="128" y="89"/>
                    <a:pt x="122" y="102"/>
                    <a:pt x="112" y="112"/>
                  </a:cubicBezTo>
                  <a:cubicBezTo>
                    <a:pt x="102" y="122"/>
                    <a:pt x="89" y="128"/>
                    <a:pt x="74" y="128"/>
                  </a:cubicBezTo>
                  <a:cubicBezTo>
                    <a:pt x="59" y="128"/>
                    <a:pt x="46" y="122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38" y="74"/>
                    <a:pt x="138" y="74"/>
                    <a:pt x="138" y="74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15" y="148"/>
                    <a:pt x="148" y="115"/>
                    <a:pt x="148" y="74"/>
                  </a:cubicBezTo>
                  <a:cubicBezTo>
                    <a:pt x="138" y="74"/>
                    <a:pt x="138" y="74"/>
                    <a:pt x="138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681163" y="2713039"/>
              <a:ext cx="138113" cy="136525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1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2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1958976" y="2624139"/>
              <a:ext cx="138113" cy="77788"/>
            </a:xfrm>
            <a:custGeom>
              <a:avLst/>
              <a:gdLst>
                <a:gd name="T0" fmla="*/ 20 w 148"/>
                <a:gd name="T1" fmla="*/ 73 h 83"/>
                <a:gd name="T2" fmla="*/ 36 w 148"/>
                <a:gd name="T3" fmla="*/ 36 h 83"/>
                <a:gd name="T4" fmla="*/ 74 w 148"/>
                <a:gd name="T5" fmla="*/ 20 h 83"/>
                <a:gd name="T6" fmla="*/ 112 w 148"/>
                <a:gd name="T7" fmla="*/ 36 h 83"/>
                <a:gd name="T8" fmla="*/ 128 w 148"/>
                <a:gd name="T9" fmla="*/ 73 h 83"/>
                <a:gd name="T10" fmla="*/ 138 w 148"/>
                <a:gd name="T11" fmla="*/ 83 h 83"/>
                <a:gd name="T12" fmla="*/ 148 w 148"/>
                <a:gd name="T13" fmla="*/ 73 h 83"/>
                <a:gd name="T14" fmla="*/ 74 w 148"/>
                <a:gd name="T15" fmla="*/ 0 h 83"/>
                <a:gd name="T16" fmla="*/ 22 w 148"/>
                <a:gd name="T17" fmla="*/ 21 h 83"/>
                <a:gd name="T18" fmla="*/ 0 w 148"/>
                <a:gd name="T19" fmla="*/ 73 h 83"/>
                <a:gd name="T20" fmla="*/ 10 w 148"/>
                <a:gd name="T21" fmla="*/ 83 h 83"/>
                <a:gd name="T22" fmla="*/ 20 w 148"/>
                <a:gd name="T23" fmla="*/ 73 h 83"/>
                <a:gd name="T24" fmla="*/ 20 w 148"/>
                <a:gd name="T25" fmla="*/ 7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83">
                  <a:moveTo>
                    <a:pt x="20" y="73"/>
                  </a:moveTo>
                  <a:cubicBezTo>
                    <a:pt x="20" y="59"/>
                    <a:pt x="26" y="45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5"/>
                    <a:pt x="128" y="59"/>
                    <a:pt x="128" y="73"/>
                  </a:cubicBezTo>
                  <a:cubicBezTo>
                    <a:pt x="128" y="79"/>
                    <a:pt x="132" y="83"/>
                    <a:pt x="138" y="83"/>
                  </a:cubicBezTo>
                  <a:cubicBezTo>
                    <a:pt x="143" y="83"/>
                    <a:pt x="148" y="79"/>
                    <a:pt x="148" y="73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54" y="0"/>
                    <a:pt x="35" y="8"/>
                    <a:pt x="22" y="21"/>
                  </a:cubicBezTo>
                  <a:cubicBezTo>
                    <a:pt x="9" y="35"/>
                    <a:pt x="0" y="53"/>
                    <a:pt x="0" y="73"/>
                  </a:cubicBezTo>
                  <a:cubicBezTo>
                    <a:pt x="0" y="79"/>
                    <a:pt x="5" y="83"/>
                    <a:pt x="10" y="83"/>
                  </a:cubicBezTo>
                  <a:cubicBezTo>
                    <a:pt x="16" y="83"/>
                    <a:pt x="20" y="79"/>
                    <a:pt x="20" y="73"/>
                  </a:cubicBezTo>
                  <a:cubicBezTo>
                    <a:pt x="20" y="73"/>
                    <a:pt x="20" y="73"/>
                    <a:pt x="20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1484313" y="1709739"/>
              <a:ext cx="138113" cy="77788"/>
            </a:xfrm>
            <a:custGeom>
              <a:avLst/>
              <a:gdLst>
                <a:gd name="T0" fmla="*/ 20 w 148"/>
                <a:gd name="T1" fmla="*/ 74 h 84"/>
                <a:gd name="T2" fmla="*/ 36 w 148"/>
                <a:gd name="T3" fmla="*/ 36 h 84"/>
                <a:gd name="T4" fmla="*/ 74 w 148"/>
                <a:gd name="T5" fmla="*/ 20 h 84"/>
                <a:gd name="T6" fmla="*/ 112 w 148"/>
                <a:gd name="T7" fmla="*/ 36 h 84"/>
                <a:gd name="T8" fmla="*/ 128 w 148"/>
                <a:gd name="T9" fmla="*/ 74 h 84"/>
                <a:gd name="T10" fmla="*/ 138 w 148"/>
                <a:gd name="T11" fmla="*/ 84 h 84"/>
                <a:gd name="T12" fmla="*/ 148 w 148"/>
                <a:gd name="T13" fmla="*/ 74 h 84"/>
                <a:gd name="T14" fmla="*/ 74 w 148"/>
                <a:gd name="T15" fmla="*/ 0 h 84"/>
                <a:gd name="T16" fmla="*/ 0 w 148"/>
                <a:gd name="T17" fmla="*/ 74 h 84"/>
                <a:gd name="T18" fmla="*/ 10 w 148"/>
                <a:gd name="T19" fmla="*/ 84 h 84"/>
                <a:gd name="T20" fmla="*/ 20 w 148"/>
                <a:gd name="T21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84">
                  <a:moveTo>
                    <a:pt x="20" y="74"/>
                  </a:move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28" y="79"/>
                    <a:pt x="132" y="84"/>
                    <a:pt x="138" y="84"/>
                  </a:cubicBezTo>
                  <a:cubicBezTo>
                    <a:pt x="143" y="84"/>
                    <a:pt x="148" y="79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79"/>
                    <a:pt x="5" y="84"/>
                    <a:pt x="10" y="84"/>
                  </a:cubicBezTo>
                  <a:cubicBezTo>
                    <a:pt x="16" y="84"/>
                    <a:pt x="20" y="79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857251" y="1227139"/>
              <a:ext cx="136525" cy="77788"/>
            </a:xfrm>
            <a:custGeom>
              <a:avLst/>
              <a:gdLst>
                <a:gd name="T0" fmla="*/ 20 w 146"/>
                <a:gd name="T1" fmla="*/ 74 h 84"/>
                <a:gd name="T2" fmla="*/ 35 w 146"/>
                <a:gd name="T3" fmla="*/ 36 h 84"/>
                <a:gd name="T4" fmla="*/ 73 w 146"/>
                <a:gd name="T5" fmla="*/ 20 h 84"/>
                <a:gd name="T6" fmla="*/ 111 w 146"/>
                <a:gd name="T7" fmla="*/ 36 h 84"/>
                <a:gd name="T8" fmla="*/ 126 w 146"/>
                <a:gd name="T9" fmla="*/ 74 h 84"/>
                <a:gd name="T10" fmla="*/ 136 w 146"/>
                <a:gd name="T11" fmla="*/ 84 h 84"/>
                <a:gd name="T12" fmla="*/ 146 w 146"/>
                <a:gd name="T13" fmla="*/ 74 h 84"/>
                <a:gd name="T14" fmla="*/ 125 w 146"/>
                <a:gd name="T15" fmla="*/ 22 h 84"/>
                <a:gd name="T16" fmla="*/ 73 w 146"/>
                <a:gd name="T17" fmla="*/ 0 h 84"/>
                <a:gd name="T18" fmla="*/ 21 w 146"/>
                <a:gd name="T19" fmla="*/ 22 h 84"/>
                <a:gd name="T20" fmla="*/ 0 w 146"/>
                <a:gd name="T21" fmla="*/ 74 h 84"/>
                <a:gd name="T22" fmla="*/ 10 w 146"/>
                <a:gd name="T23" fmla="*/ 84 h 84"/>
                <a:gd name="T24" fmla="*/ 20 w 146"/>
                <a:gd name="T25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84">
                  <a:moveTo>
                    <a:pt x="20" y="74"/>
                  </a:moveTo>
                  <a:cubicBezTo>
                    <a:pt x="20" y="59"/>
                    <a:pt x="26" y="46"/>
                    <a:pt x="35" y="36"/>
                  </a:cubicBezTo>
                  <a:cubicBezTo>
                    <a:pt x="45" y="26"/>
                    <a:pt x="58" y="20"/>
                    <a:pt x="73" y="20"/>
                  </a:cubicBezTo>
                  <a:cubicBezTo>
                    <a:pt x="88" y="20"/>
                    <a:pt x="101" y="26"/>
                    <a:pt x="111" y="36"/>
                  </a:cubicBezTo>
                  <a:cubicBezTo>
                    <a:pt x="120" y="46"/>
                    <a:pt x="126" y="59"/>
                    <a:pt x="126" y="74"/>
                  </a:cubicBezTo>
                  <a:cubicBezTo>
                    <a:pt x="126" y="80"/>
                    <a:pt x="131" y="84"/>
                    <a:pt x="136" y="84"/>
                  </a:cubicBezTo>
                  <a:cubicBezTo>
                    <a:pt x="142" y="84"/>
                    <a:pt x="146" y="80"/>
                    <a:pt x="146" y="74"/>
                  </a:cubicBezTo>
                  <a:cubicBezTo>
                    <a:pt x="146" y="54"/>
                    <a:pt x="138" y="35"/>
                    <a:pt x="125" y="22"/>
                  </a:cubicBezTo>
                  <a:cubicBezTo>
                    <a:pt x="112" y="9"/>
                    <a:pt x="93" y="0"/>
                    <a:pt x="73" y="0"/>
                  </a:cubicBezTo>
                  <a:cubicBezTo>
                    <a:pt x="53" y="0"/>
                    <a:pt x="34" y="9"/>
                    <a:pt x="21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80"/>
                    <a:pt x="4" y="84"/>
                    <a:pt x="10" y="84"/>
                  </a:cubicBezTo>
                  <a:cubicBezTo>
                    <a:pt x="15" y="84"/>
                    <a:pt x="20" y="80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298701" y="1265239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5 w 83"/>
                <a:gd name="T3" fmla="*/ 111 h 146"/>
                <a:gd name="T4" fmla="*/ 20 w 83"/>
                <a:gd name="T5" fmla="*/ 73 h 146"/>
                <a:gd name="T6" fmla="*/ 35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8" y="126"/>
                    <a:pt x="45" y="120"/>
                    <a:pt x="35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5" y="35"/>
                  </a:cubicBezTo>
                  <a:cubicBezTo>
                    <a:pt x="45" y="25"/>
                    <a:pt x="58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4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4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65188" y="2654301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6 w 83"/>
                <a:gd name="T3" fmla="*/ 111 h 146"/>
                <a:gd name="T4" fmla="*/ 20 w 83"/>
                <a:gd name="T5" fmla="*/ 73 h 146"/>
                <a:gd name="T6" fmla="*/ 36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9" y="126"/>
                    <a:pt x="45" y="120"/>
                    <a:pt x="36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5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5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1504951" y="760414"/>
              <a:ext cx="77788" cy="138113"/>
            </a:xfrm>
            <a:custGeom>
              <a:avLst/>
              <a:gdLst>
                <a:gd name="T0" fmla="*/ 74 w 84"/>
                <a:gd name="T1" fmla="*/ 127 h 147"/>
                <a:gd name="T2" fmla="*/ 36 w 84"/>
                <a:gd name="T3" fmla="*/ 111 h 147"/>
                <a:gd name="T4" fmla="*/ 20 w 84"/>
                <a:gd name="T5" fmla="*/ 74 h 147"/>
                <a:gd name="T6" fmla="*/ 36 w 84"/>
                <a:gd name="T7" fmla="*/ 36 h 147"/>
                <a:gd name="T8" fmla="*/ 74 w 84"/>
                <a:gd name="T9" fmla="*/ 20 h 147"/>
                <a:gd name="T10" fmla="*/ 84 w 84"/>
                <a:gd name="T11" fmla="*/ 10 h 147"/>
                <a:gd name="T12" fmla="*/ 74 w 84"/>
                <a:gd name="T13" fmla="*/ 0 h 147"/>
                <a:gd name="T14" fmla="*/ 21 w 84"/>
                <a:gd name="T15" fmla="*/ 22 h 147"/>
                <a:gd name="T16" fmla="*/ 0 w 84"/>
                <a:gd name="T17" fmla="*/ 74 h 147"/>
                <a:gd name="T18" fmla="*/ 21 w 84"/>
                <a:gd name="T19" fmla="*/ 125 h 147"/>
                <a:gd name="T20" fmla="*/ 74 w 84"/>
                <a:gd name="T21" fmla="*/ 147 h 147"/>
                <a:gd name="T22" fmla="*/ 84 w 84"/>
                <a:gd name="T23" fmla="*/ 137 h 147"/>
                <a:gd name="T24" fmla="*/ 74 w 84"/>
                <a:gd name="T25" fmla="*/ 12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47">
                  <a:moveTo>
                    <a:pt x="74" y="127"/>
                  </a:move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79" y="20"/>
                    <a:pt x="84" y="16"/>
                    <a:pt x="84" y="10"/>
                  </a:cubicBezTo>
                  <a:cubicBezTo>
                    <a:pt x="84" y="5"/>
                    <a:pt x="79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94"/>
                    <a:pt x="8" y="112"/>
                    <a:pt x="21" y="125"/>
                  </a:cubicBezTo>
                  <a:cubicBezTo>
                    <a:pt x="35" y="139"/>
                    <a:pt x="53" y="147"/>
                    <a:pt x="74" y="147"/>
                  </a:cubicBezTo>
                  <a:cubicBezTo>
                    <a:pt x="79" y="147"/>
                    <a:pt x="84" y="142"/>
                    <a:pt x="84" y="137"/>
                  </a:cubicBezTo>
                  <a:cubicBezTo>
                    <a:pt x="84" y="131"/>
                    <a:pt x="79" y="127"/>
                    <a:pt x="7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835026" y="2085976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2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2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2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9"/>
                    <a:pt x="121" y="102"/>
                    <a:pt x="112" y="112"/>
                  </a:cubicBezTo>
                  <a:cubicBezTo>
                    <a:pt x="102" y="121"/>
                    <a:pt x="89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1" y="46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2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115"/>
                    <a:pt x="33" y="147"/>
                    <a:pt x="74" y="147"/>
                  </a:cubicBezTo>
                  <a:cubicBezTo>
                    <a:pt x="114" y="147"/>
                    <a:pt x="147" y="115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671763" y="2154239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0 w 147"/>
                <a:gd name="T27" fmla="*/ 74 h 147"/>
                <a:gd name="T28" fmla="*/ 74 w 147"/>
                <a:gd name="T29" fmla="*/ 147 h 147"/>
                <a:gd name="T30" fmla="*/ 147 w 147"/>
                <a:gd name="T31" fmla="*/ 74 h 147"/>
                <a:gd name="T32" fmla="*/ 137 w 147"/>
                <a:gd name="T33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625726" y="1265239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2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2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2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2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1287463" y="1323976"/>
              <a:ext cx="136525" cy="136525"/>
            </a:xfrm>
            <a:custGeom>
              <a:avLst/>
              <a:gdLst>
                <a:gd name="T0" fmla="*/ 10 w 146"/>
                <a:gd name="T1" fmla="*/ 10 h 146"/>
                <a:gd name="T2" fmla="*/ 10 w 146"/>
                <a:gd name="T3" fmla="*/ 20 h 146"/>
                <a:gd name="T4" fmla="*/ 126 w 146"/>
                <a:gd name="T5" fmla="*/ 20 h 146"/>
                <a:gd name="T6" fmla="*/ 126 w 146"/>
                <a:gd name="T7" fmla="*/ 126 h 146"/>
                <a:gd name="T8" fmla="*/ 20 w 146"/>
                <a:gd name="T9" fmla="*/ 126 h 146"/>
                <a:gd name="T10" fmla="*/ 20 w 146"/>
                <a:gd name="T11" fmla="*/ 10 h 146"/>
                <a:gd name="T12" fmla="*/ 10 w 146"/>
                <a:gd name="T13" fmla="*/ 10 h 146"/>
                <a:gd name="T14" fmla="*/ 10 w 146"/>
                <a:gd name="T15" fmla="*/ 20 h 146"/>
                <a:gd name="T16" fmla="*/ 10 w 146"/>
                <a:gd name="T17" fmla="*/ 10 h 146"/>
                <a:gd name="T18" fmla="*/ 0 w 146"/>
                <a:gd name="T19" fmla="*/ 10 h 146"/>
                <a:gd name="T20" fmla="*/ 0 w 146"/>
                <a:gd name="T21" fmla="*/ 136 h 146"/>
                <a:gd name="T22" fmla="*/ 3 w 146"/>
                <a:gd name="T23" fmla="*/ 144 h 146"/>
                <a:gd name="T24" fmla="*/ 10 w 146"/>
                <a:gd name="T25" fmla="*/ 146 h 146"/>
                <a:gd name="T26" fmla="*/ 136 w 146"/>
                <a:gd name="T27" fmla="*/ 146 h 146"/>
                <a:gd name="T28" fmla="*/ 143 w 146"/>
                <a:gd name="T29" fmla="*/ 144 h 146"/>
                <a:gd name="T30" fmla="*/ 146 w 146"/>
                <a:gd name="T31" fmla="*/ 136 h 146"/>
                <a:gd name="T32" fmla="*/ 146 w 146"/>
                <a:gd name="T33" fmla="*/ 10 h 146"/>
                <a:gd name="T34" fmla="*/ 143 w 146"/>
                <a:gd name="T35" fmla="*/ 3 h 146"/>
                <a:gd name="T36" fmla="*/ 136 w 146"/>
                <a:gd name="T37" fmla="*/ 0 h 146"/>
                <a:gd name="T38" fmla="*/ 10 w 146"/>
                <a:gd name="T39" fmla="*/ 0 h 146"/>
                <a:gd name="T40" fmla="*/ 3 w 146"/>
                <a:gd name="T41" fmla="*/ 3 h 146"/>
                <a:gd name="T42" fmla="*/ 0 w 146"/>
                <a:gd name="T43" fmla="*/ 10 h 146"/>
                <a:gd name="T44" fmla="*/ 10 w 146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6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4" y="145"/>
                    <a:pt x="7" y="146"/>
                    <a:pt x="10" y="146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9" y="146"/>
                    <a:pt x="141" y="145"/>
                    <a:pt x="143" y="144"/>
                  </a:cubicBezTo>
                  <a:cubicBezTo>
                    <a:pt x="145" y="142"/>
                    <a:pt x="146" y="139"/>
                    <a:pt x="146" y="136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7"/>
                    <a:pt x="145" y="5"/>
                    <a:pt x="143" y="3"/>
                  </a:cubicBezTo>
                  <a:cubicBezTo>
                    <a:pt x="141" y="1"/>
                    <a:pt x="139" y="0"/>
                    <a:pt x="13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1281113" y="2079626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5" y="146"/>
                    <a:pt x="8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6" y="142"/>
                    <a:pt x="147" y="139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6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2625726" y="2654301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3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3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2135188" y="760414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1" y="142"/>
                    <a:pt x="3" y="144"/>
                  </a:cubicBezTo>
                  <a:cubicBezTo>
                    <a:pt x="5" y="146"/>
                    <a:pt x="7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5" y="142"/>
                    <a:pt x="147" y="140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5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1909763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5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2 w 78"/>
                <a:gd name="T21" fmla="*/ 24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1" y="46"/>
                    <a:pt x="60" y="45"/>
                  </a:cubicBezTo>
                  <a:cubicBezTo>
                    <a:pt x="58" y="43"/>
                    <a:pt x="56" y="39"/>
                    <a:pt x="53" y="35"/>
                  </a:cubicBezTo>
                  <a:cubicBezTo>
                    <a:pt x="50" y="28"/>
                    <a:pt x="46" y="20"/>
                    <a:pt x="39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3" y="20"/>
                    <a:pt x="15" y="20"/>
                    <a:pt x="18" y="21"/>
                  </a:cubicBezTo>
                  <a:cubicBezTo>
                    <a:pt x="19" y="22"/>
                    <a:pt x="21" y="23"/>
                    <a:pt x="22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2" y="55"/>
                  </a:cubicBezTo>
                  <a:cubicBezTo>
                    <a:pt x="45" y="58"/>
                    <a:pt x="48" y="62"/>
                    <a:pt x="53" y="65"/>
                  </a:cubicBezTo>
                  <a:cubicBezTo>
                    <a:pt x="57" y="67"/>
                    <a:pt x="62" y="69"/>
                    <a:pt x="68" y="69"/>
                  </a:cubicBezTo>
                  <a:cubicBezTo>
                    <a:pt x="73" y="69"/>
                    <a:pt x="78" y="64"/>
                    <a:pt x="78" y="59"/>
                  </a:cubicBezTo>
                  <a:cubicBezTo>
                    <a:pt x="78" y="53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019301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5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196532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6" y="37"/>
                    <a:pt x="49" y="30"/>
                    <a:pt x="53" y="26"/>
                  </a:cubicBezTo>
                  <a:cubicBezTo>
                    <a:pt x="55" y="24"/>
                    <a:pt x="57" y="23"/>
                    <a:pt x="59" y="21"/>
                  </a:cubicBezTo>
                  <a:cubicBezTo>
                    <a:pt x="62" y="20"/>
                    <a:pt x="64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4"/>
                    <a:pt x="45" y="6"/>
                    <a:pt x="42" y="9"/>
                  </a:cubicBezTo>
                  <a:cubicBezTo>
                    <a:pt x="37" y="13"/>
                    <a:pt x="34" y="19"/>
                    <a:pt x="31" y="24"/>
                  </a:cubicBezTo>
                  <a:cubicBezTo>
                    <a:pt x="26" y="31"/>
                    <a:pt x="23" y="38"/>
                    <a:pt x="19" y="43"/>
                  </a:cubicBezTo>
                  <a:cubicBezTo>
                    <a:pt x="18" y="45"/>
                    <a:pt x="16" y="47"/>
                    <a:pt x="15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207327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3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2219326" y="2771776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4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4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2328863" y="2771776"/>
              <a:ext cx="73025" cy="65088"/>
            </a:xfrm>
            <a:custGeom>
              <a:avLst/>
              <a:gdLst>
                <a:gd name="T0" fmla="*/ 69 w 79"/>
                <a:gd name="T1" fmla="*/ 49 h 69"/>
                <a:gd name="T2" fmla="*/ 64 w 79"/>
                <a:gd name="T3" fmla="*/ 48 h 69"/>
                <a:gd name="T4" fmla="*/ 61 w 79"/>
                <a:gd name="T5" fmla="*/ 45 h 69"/>
                <a:gd name="T6" fmla="*/ 54 w 79"/>
                <a:gd name="T7" fmla="*/ 35 h 69"/>
                <a:gd name="T8" fmla="*/ 40 w 79"/>
                <a:gd name="T9" fmla="*/ 13 h 69"/>
                <a:gd name="T10" fmla="*/ 28 w 79"/>
                <a:gd name="T11" fmla="*/ 3 h 69"/>
                <a:gd name="T12" fmla="*/ 10 w 79"/>
                <a:gd name="T13" fmla="*/ 0 h 69"/>
                <a:gd name="T14" fmla="*/ 0 w 79"/>
                <a:gd name="T15" fmla="*/ 10 h 69"/>
                <a:gd name="T16" fmla="*/ 10 w 79"/>
                <a:gd name="T17" fmla="*/ 20 h 69"/>
                <a:gd name="T18" fmla="*/ 18 w 79"/>
                <a:gd name="T19" fmla="*/ 21 h 69"/>
                <a:gd name="T20" fmla="*/ 23 w 79"/>
                <a:gd name="T21" fmla="*/ 24 h 69"/>
                <a:gd name="T22" fmla="*/ 31 w 79"/>
                <a:gd name="T23" fmla="*/ 34 h 69"/>
                <a:gd name="T24" fmla="*/ 43 w 79"/>
                <a:gd name="T25" fmla="*/ 55 h 69"/>
                <a:gd name="T26" fmla="*/ 53 w 79"/>
                <a:gd name="T27" fmla="*/ 64 h 69"/>
                <a:gd name="T28" fmla="*/ 69 w 79"/>
                <a:gd name="T29" fmla="*/ 69 h 69"/>
                <a:gd name="T30" fmla="*/ 79 w 79"/>
                <a:gd name="T31" fmla="*/ 59 h 69"/>
                <a:gd name="T32" fmla="*/ 69 w 79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69">
                  <a:moveTo>
                    <a:pt x="69" y="49"/>
                  </a:moveTo>
                  <a:cubicBezTo>
                    <a:pt x="67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9" y="43"/>
                    <a:pt x="56" y="39"/>
                    <a:pt x="54" y="35"/>
                  </a:cubicBezTo>
                  <a:cubicBezTo>
                    <a:pt x="50" y="28"/>
                    <a:pt x="47" y="20"/>
                    <a:pt x="40" y="13"/>
                  </a:cubicBezTo>
                  <a:cubicBezTo>
                    <a:pt x="37" y="9"/>
                    <a:pt x="33" y="6"/>
                    <a:pt x="28" y="3"/>
                  </a:cubicBezTo>
                  <a:cubicBezTo>
                    <a:pt x="23" y="1"/>
                    <a:pt x="17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4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6" y="26"/>
                    <a:pt x="28" y="30"/>
                    <a:pt x="31" y="34"/>
                  </a:cubicBezTo>
                  <a:cubicBezTo>
                    <a:pt x="34" y="40"/>
                    <a:pt x="38" y="48"/>
                    <a:pt x="43" y="55"/>
                  </a:cubicBezTo>
                  <a:cubicBezTo>
                    <a:pt x="46" y="58"/>
                    <a:pt x="49" y="62"/>
                    <a:pt x="53" y="64"/>
                  </a:cubicBezTo>
                  <a:cubicBezTo>
                    <a:pt x="58" y="67"/>
                    <a:pt x="63" y="69"/>
                    <a:pt x="69" y="69"/>
                  </a:cubicBezTo>
                  <a:cubicBezTo>
                    <a:pt x="74" y="69"/>
                    <a:pt x="79" y="64"/>
                    <a:pt x="79" y="59"/>
                  </a:cubicBezTo>
                  <a:cubicBezTo>
                    <a:pt x="79" y="53"/>
                    <a:pt x="74" y="49"/>
                    <a:pt x="6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2274888" y="2771776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2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7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2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2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2384426" y="2771776"/>
              <a:ext cx="71438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2 w 78"/>
                <a:gd name="T19" fmla="*/ 2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4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  <a:gd name="T34" fmla="*/ 10 w 78"/>
                <a:gd name="T3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4" y="69"/>
                    <a:pt x="19" y="67"/>
                    <a:pt x="23" y="65"/>
                  </a:cubicBezTo>
                  <a:cubicBezTo>
                    <a:pt x="27" y="64"/>
                    <a:pt x="29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5" y="37"/>
                    <a:pt x="49" y="30"/>
                    <a:pt x="53" y="26"/>
                  </a:cubicBezTo>
                  <a:cubicBezTo>
                    <a:pt x="55" y="24"/>
                    <a:pt x="57" y="22"/>
                    <a:pt x="59" y="21"/>
                  </a:cubicBezTo>
                  <a:cubicBezTo>
                    <a:pt x="61" y="20"/>
                    <a:pt x="64" y="20"/>
                    <a:pt x="68" y="20"/>
                  </a:cubicBezTo>
                  <a:cubicBezTo>
                    <a:pt x="73" y="20"/>
                    <a:pt x="78" y="15"/>
                    <a:pt x="78" y="10"/>
                  </a:cubicBezTo>
                  <a:cubicBezTo>
                    <a:pt x="78" y="4"/>
                    <a:pt x="73" y="0"/>
                    <a:pt x="68" y="0"/>
                  </a:cubicBezTo>
                  <a:cubicBezTo>
                    <a:pt x="62" y="0"/>
                    <a:pt x="57" y="1"/>
                    <a:pt x="52" y="2"/>
                  </a:cubicBezTo>
                  <a:cubicBezTo>
                    <a:pt x="48" y="4"/>
                    <a:pt x="45" y="6"/>
                    <a:pt x="42" y="9"/>
                  </a:cubicBezTo>
                  <a:cubicBezTo>
                    <a:pt x="37" y="13"/>
                    <a:pt x="33" y="19"/>
                    <a:pt x="30" y="24"/>
                  </a:cubicBezTo>
                  <a:cubicBezTo>
                    <a:pt x="26" y="31"/>
                    <a:pt x="22" y="38"/>
                    <a:pt x="19" y="43"/>
                  </a:cubicBezTo>
                  <a:cubicBezTo>
                    <a:pt x="17" y="45"/>
                    <a:pt x="16" y="47"/>
                    <a:pt x="14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236855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3 w 78"/>
                <a:gd name="T3" fmla="*/ 48 h 70"/>
                <a:gd name="T4" fmla="*/ 60 w 78"/>
                <a:gd name="T5" fmla="*/ 46 h 70"/>
                <a:gd name="T6" fmla="*/ 53 w 78"/>
                <a:gd name="T7" fmla="*/ 36 h 70"/>
                <a:gd name="T8" fmla="*/ 39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7 w 78"/>
                <a:gd name="T19" fmla="*/ 22 h 70"/>
                <a:gd name="T20" fmla="*/ 22 w 78"/>
                <a:gd name="T21" fmla="*/ 25 h 70"/>
                <a:gd name="T22" fmla="*/ 30 w 78"/>
                <a:gd name="T23" fmla="*/ 35 h 70"/>
                <a:gd name="T24" fmla="*/ 42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4"/>
                    <a:pt x="56" y="40"/>
                    <a:pt x="53" y="36"/>
                  </a:cubicBezTo>
                  <a:cubicBezTo>
                    <a:pt x="50" y="29"/>
                    <a:pt x="46" y="21"/>
                    <a:pt x="39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5" y="27"/>
                    <a:pt x="27" y="31"/>
                    <a:pt x="30" y="35"/>
                  </a:cubicBezTo>
                  <a:cubicBezTo>
                    <a:pt x="34" y="41"/>
                    <a:pt x="37" y="49"/>
                    <a:pt x="42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247650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4 w 78"/>
                <a:gd name="T3" fmla="*/ 48 h 70"/>
                <a:gd name="T4" fmla="*/ 60 w 78"/>
                <a:gd name="T5" fmla="*/ 46 h 70"/>
                <a:gd name="T6" fmla="*/ 54 w 78"/>
                <a:gd name="T7" fmla="*/ 36 h 70"/>
                <a:gd name="T8" fmla="*/ 40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8 w 78"/>
                <a:gd name="T19" fmla="*/ 22 h 70"/>
                <a:gd name="T20" fmla="*/ 23 w 78"/>
                <a:gd name="T21" fmla="*/ 25 h 70"/>
                <a:gd name="T22" fmla="*/ 30 w 78"/>
                <a:gd name="T23" fmla="*/ 35 h 70"/>
                <a:gd name="T24" fmla="*/ 43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2" y="47"/>
                    <a:pt x="60" y="46"/>
                  </a:cubicBezTo>
                  <a:cubicBezTo>
                    <a:pt x="58" y="44"/>
                    <a:pt x="56" y="40"/>
                    <a:pt x="54" y="36"/>
                  </a:cubicBezTo>
                  <a:cubicBezTo>
                    <a:pt x="50" y="29"/>
                    <a:pt x="46" y="21"/>
                    <a:pt x="40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3"/>
                    <a:pt x="21" y="24"/>
                    <a:pt x="23" y="25"/>
                  </a:cubicBezTo>
                  <a:cubicBezTo>
                    <a:pt x="25" y="27"/>
                    <a:pt x="28" y="31"/>
                    <a:pt x="30" y="35"/>
                  </a:cubicBezTo>
                  <a:cubicBezTo>
                    <a:pt x="34" y="41"/>
                    <a:pt x="37" y="49"/>
                    <a:pt x="43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4" y="69"/>
                    <a:pt x="78" y="65"/>
                    <a:pt x="78" y="59"/>
                  </a:cubicBezTo>
                  <a:cubicBezTo>
                    <a:pt x="78" y="54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2422526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10 h 69"/>
                <a:gd name="T22" fmla="*/ 31 w 78"/>
                <a:gd name="T23" fmla="*/ 24 h 69"/>
                <a:gd name="T24" fmla="*/ 19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532063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60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10 h 69"/>
                <a:gd name="T22" fmla="*/ 31 w 78"/>
                <a:gd name="T23" fmla="*/ 24 h 69"/>
                <a:gd name="T24" fmla="*/ 20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7" y="55"/>
                    <a:pt x="39" y="50"/>
                    <a:pt x="42" y="45"/>
                  </a:cubicBezTo>
                  <a:cubicBezTo>
                    <a:pt x="46" y="38"/>
                    <a:pt x="50" y="31"/>
                    <a:pt x="53" y="27"/>
                  </a:cubicBezTo>
                  <a:cubicBezTo>
                    <a:pt x="55" y="25"/>
                    <a:pt x="57" y="23"/>
                    <a:pt x="60" y="22"/>
                  </a:cubicBezTo>
                  <a:cubicBezTo>
                    <a:pt x="62" y="21"/>
                    <a:pt x="65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5"/>
                    <a:pt x="46" y="7"/>
                    <a:pt x="43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20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4" y="49"/>
                    <a:pt x="12" y="49"/>
                    <a:pt x="10" y="49"/>
                  </a:cubicBezTo>
                  <a:cubicBezTo>
                    <a:pt x="5" y="49"/>
                    <a:pt x="0" y="54"/>
                    <a:pt x="0" y="59"/>
                  </a:cubicBezTo>
                  <a:cubicBezTo>
                    <a:pt x="0" y="65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855663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3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7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2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7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2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965201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8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3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909638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1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3" y="19"/>
                    <a:pt x="30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1019176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1928813" y="91916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1928813" y="81121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1928813" y="865189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9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1928813" y="755651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9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1593851" y="14874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5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1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6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5"/>
                  </a:cubicBezTo>
                  <a:cubicBezTo>
                    <a:pt x="48" y="16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3"/>
                    <a:pt x="21" y="61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1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6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1593851" y="1379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593851" y="14335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8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1593851" y="1323976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8"/>
                  </a:cubicBezTo>
                  <a:cubicBezTo>
                    <a:pt x="21" y="16"/>
                    <a:pt x="20" y="14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4"/>
                    <a:pt x="24" y="47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2498726" y="2395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2498726" y="22875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498726" y="234156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8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2498726" y="22336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8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1376363" y="2481264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6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2 w 69"/>
                <a:gd name="T19" fmla="*/ 60 h 78"/>
                <a:gd name="T20" fmla="*/ 25 w 69"/>
                <a:gd name="T21" fmla="*/ 55 h 78"/>
                <a:gd name="T22" fmla="*/ 35 w 69"/>
                <a:gd name="T23" fmla="*/ 48 h 78"/>
                <a:gd name="T24" fmla="*/ 56 w 69"/>
                <a:gd name="T25" fmla="*/ 35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6"/>
                    <a:pt x="46" y="17"/>
                  </a:cubicBezTo>
                  <a:cubicBezTo>
                    <a:pt x="43" y="19"/>
                    <a:pt x="40" y="22"/>
                    <a:pt x="35" y="24"/>
                  </a:cubicBezTo>
                  <a:cubicBezTo>
                    <a:pt x="29" y="28"/>
                    <a:pt x="21" y="32"/>
                    <a:pt x="13" y="38"/>
                  </a:cubicBezTo>
                  <a:cubicBezTo>
                    <a:pt x="10" y="41"/>
                    <a:pt x="6" y="46"/>
                    <a:pt x="4" y="51"/>
                  </a:cubicBezTo>
                  <a:cubicBezTo>
                    <a:pt x="2" y="56"/>
                    <a:pt x="0" y="61"/>
                    <a:pt x="0" y="68"/>
                  </a:cubicBezTo>
                  <a:cubicBezTo>
                    <a:pt x="0" y="73"/>
                    <a:pt x="5" y="78"/>
                    <a:pt x="10" y="78"/>
                  </a:cubicBezTo>
                  <a:cubicBezTo>
                    <a:pt x="16" y="78"/>
                    <a:pt x="20" y="73"/>
                    <a:pt x="20" y="68"/>
                  </a:cubicBezTo>
                  <a:cubicBezTo>
                    <a:pt x="20" y="65"/>
                    <a:pt x="21" y="62"/>
                    <a:pt x="22" y="60"/>
                  </a:cubicBezTo>
                  <a:cubicBezTo>
                    <a:pt x="22" y="58"/>
                    <a:pt x="23" y="57"/>
                    <a:pt x="25" y="55"/>
                  </a:cubicBezTo>
                  <a:cubicBezTo>
                    <a:pt x="27" y="53"/>
                    <a:pt x="30" y="50"/>
                    <a:pt x="35" y="48"/>
                  </a:cubicBezTo>
                  <a:cubicBezTo>
                    <a:pt x="41" y="44"/>
                    <a:pt x="48" y="40"/>
                    <a:pt x="56" y="35"/>
                  </a:cubicBezTo>
                  <a:cubicBezTo>
                    <a:pt x="59" y="33"/>
                    <a:pt x="63" y="29"/>
                    <a:pt x="65" y="25"/>
                  </a:cubicBezTo>
                  <a:cubicBezTo>
                    <a:pt x="68" y="21"/>
                    <a:pt x="69" y="15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1376363" y="2371726"/>
              <a:ext cx="65088" cy="74613"/>
            </a:xfrm>
            <a:custGeom>
              <a:avLst/>
              <a:gdLst>
                <a:gd name="T0" fmla="*/ 49 w 69"/>
                <a:gd name="T1" fmla="*/ 10 h 79"/>
                <a:gd name="T2" fmla="*/ 48 w 69"/>
                <a:gd name="T3" fmla="*/ 15 h 79"/>
                <a:gd name="T4" fmla="*/ 46 w 69"/>
                <a:gd name="T5" fmla="*/ 18 h 79"/>
                <a:gd name="T6" fmla="*/ 35 w 69"/>
                <a:gd name="T7" fmla="*/ 25 h 79"/>
                <a:gd name="T8" fmla="*/ 13 w 69"/>
                <a:gd name="T9" fmla="*/ 39 h 79"/>
                <a:gd name="T10" fmla="*/ 4 w 69"/>
                <a:gd name="T11" fmla="*/ 51 h 79"/>
                <a:gd name="T12" fmla="*/ 0 w 69"/>
                <a:gd name="T13" fmla="*/ 69 h 79"/>
                <a:gd name="T14" fmla="*/ 10 w 69"/>
                <a:gd name="T15" fmla="*/ 79 h 79"/>
                <a:gd name="T16" fmla="*/ 20 w 69"/>
                <a:gd name="T17" fmla="*/ 69 h 79"/>
                <a:gd name="T18" fmla="*/ 22 w 69"/>
                <a:gd name="T19" fmla="*/ 61 h 79"/>
                <a:gd name="T20" fmla="*/ 25 w 69"/>
                <a:gd name="T21" fmla="*/ 56 h 79"/>
                <a:gd name="T22" fmla="*/ 35 w 69"/>
                <a:gd name="T23" fmla="*/ 48 h 79"/>
                <a:gd name="T24" fmla="*/ 56 w 69"/>
                <a:gd name="T25" fmla="*/ 36 h 79"/>
                <a:gd name="T26" fmla="*/ 65 w 69"/>
                <a:gd name="T27" fmla="*/ 26 h 79"/>
                <a:gd name="T28" fmla="*/ 69 w 69"/>
                <a:gd name="T29" fmla="*/ 10 h 79"/>
                <a:gd name="T30" fmla="*/ 59 w 69"/>
                <a:gd name="T31" fmla="*/ 0 h 79"/>
                <a:gd name="T32" fmla="*/ 49 w 69"/>
                <a:gd name="T33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9">
                  <a:moveTo>
                    <a:pt x="49" y="10"/>
                  </a:moveTo>
                  <a:cubicBezTo>
                    <a:pt x="49" y="12"/>
                    <a:pt x="49" y="14"/>
                    <a:pt x="48" y="15"/>
                  </a:cubicBezTo>
                  <a:cubicBezTo>
                    <a:pt x="48" y="16"/>
                    <a:pt x="47" y="17"/>
                    <a:pt x="46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9"/>
                    <a:pt x="21" y="32"/>
                    <a:pt x="13" y="39"/>
                  </a:cubicBezTo>
                  <a:cubicBezTo>
                    <a:pt x="10" y="42"/>
                    <a:pt x="6" y="46"/>
                    <a:pt x="4" y="51"/>
                  </a:cubicBezTo>
                  <a:cubicBezTo>
                    <a:pt x="2" y="56"/>
                    <a:pt x="0" y="62"/>
                    <a:pt x="0" y="69"/>
                  </a:cubicBezTo>
                  <a:cubicBezTo>
                    <a:pt x="0" y="74"/>
                    <a:pt x="5" y="79"/>
                    <a:pt x="10" y="79"/>
                  </a:cubicBezTo>
                  <a:cubicBezTo>
                    <a:pt x="16" y="79"/>
                    <a:pt x="20" y="74"/>
                    <a:pt x="20" y="69"/>
                  </a:cubicBezTo>
                  <a:cubicBezTo>
                    <a:pt x="20" y="65"/>
                    <a:pt x="21" y="63"/>
                    <a:pt x="22" y="61"/>
                  </a:cubicBezTo>
                  <a:cubicBezTo>
                    <a:pt x="22" y="59"/>
                    <a:pt x="23" y="57"/>
                    <a:pt x="25" y="56"/>
                  </a:cubicBezTo>
                  <a:cubicBezTo>
                    <a:pt x="27" y="53"/>
                    <a:pt x="30" y="51"/>
                    <a:pt x="35" y="48"/>
                  </a:cubicBezTo>
                  <a:cubicBezTo>
                    <a:pt x="41" y="44"/>
                    <a:pt x="48" y="41"/>
                    <a:pt x="56" y="36"/>
                  </a:cubicBezTo>
                  <a:cubicBezTo>
                    <a:pt x="59" y="33"/>
                    <a:pt x="63" y="30"/>
                    <a:pt x="65" y="26"/>
                  </a:cubicBezTo>
                  <a:cubicBezTo>
                    <a:pt x="68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1376363" y="2427289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5 h 78"/>
                <a:gd name="T6" fmla="*/ 45 w 69"/>
                <a:gd name="T7" fmla="*/ 36 h 78"/>
                <a:gd name="T8" fmla="*/ 27 w 69"/>
                <a:gd name="T9" fmla="*/ 24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5 h 78"/>
                <a:gd name="T22" fmla="*/ 24 w 69"/>
                <a:gd name="T23" fmla="*/ 47 h 78"/>
                <a:gd name="T24" fmla="*/ 44 w 69"/>
                <a:gd name="T25" fmla="*/ 58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5"/>
                  </a:cubicBezTo>
                  <a:cubicBezTo>
                    <a:pt x="55" y="41"/>
                    <a:pt x="50" y="38"/>
                    <a:pt x="45" y="36"/>
                  </a:cubicBezTo>
                  <a:cubicBezTo>
                    <a:pt x="38" y="32"/>
                    <a:pt x="31" y="28"/>
                    <a:pt x="27" y="24"/>
                  </a:cubicBezTo>
                  <a:cubicBezTo>
                    <a:pt x="25" y="22"/>
                    <a:pt x="23" y="20"/>
                    <a:pt x="22" y="18"/>
                  </a:cubicBezTo>
                  <a:cubicBezTo>
                    <a:pt x="21" y="16"/>
                    <a:pt x="20" y="13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1" y="20"/>
                    <a:pt x="3" y="25"/>
                  </a:cubicBezTo>
                  <a:cubicBezTo>
                    <a:pt x="5" y="29"/>
                    <a:pt x="7" y="32"/>
                    <a:pt x="10" y="35"/>
                  </a:cubicBezTo>
                  <a:cubicBezTo>
                    <a:pt x="14" y="40"/>
                    <a:pt x="19" y="44"/>
                    <a:pt x="24" y="47"/>
                  </a:cubicBezTo>
                  <a:cubicBezTo>
                    <a:pt x="32" y="51"/>
                    <a:pt x="39" y="55"/>
                    <a:pt x="44" y="58"/>
                  </a:cubicBezTo>
                  <a:cubicBezTo>
                    <a:pt x="46" y="60"/>
                    <a:pt x="47" y="61"/>
                    <a:pt x="48" y="63"/>
                  </a:cubicBezTo>
                  <a:cubicBezTo>
                    <a:pt x="49" y="64"/>
                    <a:pt x="49" y="65"/>
                    <a:pt x="49" y="68"/>
                  </a:cubicBezTo>
                  <a:cubicBezTo>
                    <a:pt x="49" y="73"/>
                    <a:pt x="54" y="78"/>
                    <a:pt x="59" y="78"/>
                  </a:cubicBezTo>
                  <a:cubicBezTo>
                    <a:pt x="65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1376363" y="2317751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6 h 78"/>
                <a:gd name="T22" fmla="*/ 24 w 69"/>
                <a:gd name="T23" fmla="*/ 48 h 78"/>
                <a:gd name="T24" fmla="*/ 44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5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5" y="29"/>
                    <a:pt x="7" y="33"/>
                    <a:pt x="10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4" y="59"/>
                  </a:cubicBezTo>
                  <a:cubicBezTo>
                    <a:pt x="46" y="61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093913" y="208597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6"/>
                    <a:pt x="164" y="10"/>
                  </a:cubicBezTo>
                  <a:cubicBezTo>
                    <a:pt x="164" y="5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776288" y="1700214"/>
              <a:ext cx="152400" cy="17463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105026" y="107632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5"/>
                    <a:pt x="164" y="10"/>
                  </a:cubicBezTo>
                  <a:cubicBezTo>
                    <a:pt x="164" y="4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633663" y="773114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1311276" y="2771776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6"/>
                    <a:pt x="163" y="10"/>
                  </a:cubicBezTo>
                  <a:cubicBezTo>
                    <a:pt x="163" y="5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1654176" y="24177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09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868363" y="771526"/>
              <a:ext cx="115888" cy="115888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5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2700338" y="17446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6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close/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7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8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9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close/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close/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1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2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3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5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6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7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8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9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close/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0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1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close/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2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3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4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5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6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7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8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9"/>
            <p:cNvSpPr>
              <a:spLocks noEditPoints="1"/>
            </p:cNvSpPr>
            <p:nvPr/>
          </p:nvSpPr>
          <p:spPr bwMode="auto">
            <a:xfrm>
              <a:off x="2613026" y="976314"/>
              <a:ext cx="142875" cy="150813"/>
            </a:xfrm>
            <a:custGeom>
              <a:avLst/>
              <a:gdLst>
                <a:gd name="T0" fmla="*/ 66 w 152"/>
                <a:gd name="T1" fmla="*/ 24 h 161"/>
                <a:gd name="T2" fmla="*/ 63 w 152"/>
                <a:gd name="T3" fmla="*/ 28 h 161"/>
                <a:gd name="T4" fmla="*/ 74 w 152"/>
                <a:gd name="T5" fmla="*/ 34 h 161"/>
                <a:gd name="T6" fmla="*/ 144 w 152"/>
                <a:gd name="T7" fmla="*/ 74 h 161"/>
                <a:gd name="T8" fmla="*/ 74 w 152"/>
                <a:gd name="T9" fmla="*/ 114 h 161"/>
                <a:gd name="T10" fmla="*/ 4 w 152"/>
                <a:gd name="T11" fmla="*/ 154 h 161"/>
                <a:gd name="T12" fmla="*/ 4 w 152"/>
                <a:gd name="T13" fmla="*/ 74 h 161"/>
                <a:gd name="T14" fmla="*/ 4 w 152"/>
                <a:gd name="T15" fmla="*/ 62 h 161"/>
                <a:gd name="T16" fmla="*/ 0 w 152"/>
                <a:gd name="T17" fmla="*/ 64 h 161"/>
                <a:gd name="T18" fmla="*/ 0 w 152"/>
                <a:gd name="T19" fmla="*/ 74 h 161"/>
                <a:gd name="T20" fmla="*/ 0 w 152"/>
                <a:gd name="T21" fmla="*/ 161 h 161"/>
                <a:gd name="T22" fmla="*/ 76 w 152"/>
                <a:gd name="T23" fmla="*/ 118 h 161"/>
                <a:gd name="T24" fmla="*/ 152 w 152"/>
                <a:gd name="T25" fmla="*/ 74 h 161"/>
                <a:gd name="T26" fmla="*/ 76 w 152"/>
                <a:gd name="T27" fmla="*/ 30 h 161"/>
                <a:gd name="T28" fmla="*/ 66 w 152"/>
                <a:gd name="T29" fmla="*/ 24 h 161"/>
                <a:gd name="T30" fmla="*/ 0 w 152"/>
                <a:gd name="T31" fmla="*/ 0 h 161"/>
                <a:gd name="T32" fmla="*/ 0 w 152"/>
                <a:gd name="T33" fmla="*/ 41 h 161"/>
                <a:gd name="T34" fmla="*/ 4 w 152"/>
                <a:gd name="T35" fmla="*/ 39 h 161"/>
                <a:gd name="T36" fmla="*/ 4 w 152"/>
                <a:gd name="T37" fmla="*/ 2 h 161"/>
                <a:gd name="T38" fmla="*/ 0 w 152"/>
                <a:gd name="T3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161">
                  <a:moveTo>
                    <a:pt x="66" y="24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4"/>
                    <a:pt x="4" y="154"/>
                    <a:pt x="4" y="15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66" y="24"/>
                    <a:pt x="66" y="24"/>
                    <a:pt x="66" y="24"/>
                  </a:cubicBezTo>
                  <a:moveTo>
                    <a:pt x="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0"/>
            <p:cNvSpPr>
              <a:spLocks noEditPoints="1"/>
            </p:cNvSpPr>
            <p:nvPr/>
          </p:nvSpPr>
          <p:spPr bwMode="auto">
            <a:xfrm>
              <a:off x="2613026" y="963614"/>
              <a:ext cx="61913" cy="73025"/>
            </a:xfrm>
            <a:custGeom>
              <a:avLst/>
              <a:gdLst>
                <a:gd name="T0" fmla="*/ 4 w 66"/>
                <a:gd name="T1" fmla="*/ 52 h 77"/>
                <a:gd name="T2" fmla="*/ 0 w 66"/>
                <a:gd name="T3" fmla="*/ 54 h 77"/>
                <a:gd name="T4" fmla="*/ 0 w 66"/>
                <a:gd name="T5" fmla="*/ 77 h 77"/>
                <a:gd name="T6" fmla="*/ 4 w 66"/>
                <a:gd name="T7" fmla="*/ 75 h 77"/>
                <a:gd name="T8" fmla="*/ 4 w 66"/>
                <a:gd name="T9" fmla="*/ 52 h 77"/>
                <a:gd name="T10" fmla="*/ 0 w 66"/>
                <a:gd name="T11" fmla="*/ 0 h 77"/>
                <a:gd name="T12" fmla="*/ 0 w 66"/>
                <a:gd name="T13" fmla="*/ 13 h 77"/>
                <a:gd name="T14" fmla="*/ 4 w 66"/>
                <a:gd name="T15" fmla="*/ 15 h 77"/>
                <a:gd name="T16" fmla="*/ 4 w 66"/>
                <a:gd name="T17" fmla="*/ 7 h 77"/>
                <a:gd name="T18" fmla="*/ 63 w 66"/>
                <a:gd name="T19" fmla="*/ 41 h 77"/>
                <a:gd name="T20" fmla="*/ 66 w 66"/>
                <a:gd name="T21" fmla="*/ 37 h 77"/>
                <a:gd name="T22" fmla="*/ 0 w 66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7">
                  <a:moveTo>
                    <a:pt x="4" y="52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1"/>
            <p:cNvSpPr>
              <a:spLocks noEditPoints="1"/>
            </p:cNvSpPr>
            <p:nvPr/>
          </p:nvSpPr>
          <p:spPr bwMode="auto">
            <a:xfrm>
              <a:off x="1187451" y="1758951"/>
              <a:ext cx="142875" cy="152400"/>
            </a:xfrm>
            <a:custGeom>
              <a:avLst/>
              <a:gdLst>
                <a:gd name="T0" fmla="*/ 66 w 152"/>
                <a:gd name="T1" fmla="*/ 25 h 162"/>
                <a:gd name="T2" fmla="*/ 63 w 152"/>
                <a:gd name="T3" fmla="*/ 28 h 162"/>
                <a:gd name="T4" fmla="*/ 74 w 152"/>
                <a:gd name="T5" fmla="*/ 34 h 162"/>
                <a:gd name="T6" fmla="*/ 144 w 152"/>
                <a:gd name="T7" fmla="*/ 74 h 162"/>
                <a:gd name="T8" fmla="*/ 74 w 152"/>
                <a:gd name="T9" fmla="*/ 114 h 162"/>
                <a:gd name="T10" fmla="*/ 4 w 152"/>
                <a:gd name="T11" fmla="*/ 155 h 162"/>
                <a:gd name="T12" fmla="*/ 4 w 152"/>
                <a:gd name="T13" fmla="*/ 74 h 162"/>
                <a:gd name="T14" fmla="*/ 4 w 152"/>
                <a:gd name="T15" fmla="*/ 62 h 162"/>
                <a:gd name="T16" fmla="*/ 0 w 152"/>
                <a:gd name="T17" fmla="*/ 65 h 162"/>
                <a:gd name="T18" fmla="*/ 0 w 152"/>
                <a:gd name="T19" fmla="*/ 74 h 162"/>
                <a:gd name="T20" fmla="*/ 0 w 152"/>
                <a:gd name="T21" fmla="*/ 162 h 162"/>
                <a:gd name="T22" fmla="*/ 76 w 152"/>
                <a:gd name="T23" fmla="*/ 118 h 162"/>
                <a:gd name="T24" fmla="*/ 76 w 152"/>
                <a:gd name="T25" fmla="*/ 118 h 162"/>
                <a:gd name="T26" fmla="*/ 152 w 152"/>
                <a:gd name="T27" fmla="*/ 74 h 162"/>
                <a:gd name="T28" fmla="*/ 76 w 152"/>
                <a:gd name="T29" fmla="*/ 31 h 162"/>
                <a:gd name="T30" fmla="*/ 66 w 152"/>
                <a:gd name="T31" fmla="*/ 25 h 162"/>
                <a:gd name="T32" fmla="*/ 0 w 152"/>
                <a:gd name="T33" fmla="*/ 0 h 162"/>
                <a:gd name="T34" fmla="*/ 0 w 152"/>
                <a:gd name="T35" fmla="*/ 42 h 162"/>
                <a:gd name="T36" fmla="*/ 4 w 152"/>
                <a:gd name="T37" fmla="*/ 39 h 162"/>
                <a:gd name="T38" fmla="*/ 4 w 152"/>
                <a:gd name="T39" fmla="*/ 2 h 162"/>
                <a:gd name="T40" fmla="*/ 0 w 152"/>
                <a:gd name="T4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2" h="162">
                  <a:moveTo>
                    <a:pt x="66" y="25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66" y="25"/>
                    <a:pt x="66" y="25"/>
                    <a:pt x="66" y="25"/>
                  </a:cubicBezTo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2"/>
            <p:cNvSpPr>
              <a:spLocks noEditPoints="1"/>
            </p:cNvSpPr>
            <p:nvPr/>
          </p:nvSpPr>
          <p:spPr bwMode="auto">
            <a:xfrm>
              <a:off x="1187451" y="1747839"/>
              <a:ext cx="61913" cy="73025"/>
            </a:xfrm>
            <a:custGeom>
              <a:avLst/>
              <a:gdLst>
                <a:gd name="T0" fmla="*/ 4 w 66"/>
                <a:gd name="T1" fmla="*/ 52 h 78"/>
                <a:gd name="T2" fmla="*/ 0 w 66"/>
                <a:gd name="T3" fmla="*/ 55 h 78"/>
                <a:gd name="T4" fmla="*/ 0 w 66"/>
                <a:gd name="T5" fmla="*/ 78 h 78"/>
                <a:gd name="T6" fmla="*/ 4 w 66"/>
                <a:gd name="T7" fmla="*/ 75 h 78"/>
                <a:gd name="T8" fmla="*/ 4 w 66"/>
                <a:gd name="T9" fmla="*/ 52 h 78"/>
                <a:gd name="T10" fmla="*/ 0 w 66"/>
                <a:gd name="T11" fmla="*/ 0 h 78"/>
                <a:gd name="T12" fmla="*/ 0 w 66"/>
                <a:gd name="T13" fmla="*/ 13 h 78"/>
                <a:gd name="T14" fmla="*/ 4 w 66"/>
                <a:gd name="T15" fmla="*/ 15 h 78"/>
                <a:gd name="T16" fmla="*/ 4 w 66"/>
                <a:gd name="T17" fmla="*/ 7 h 78"/>
                <a:gd name="T18" fmla="*/ 63 w 66"/>
                <a:gd name="T19" fmla="*/ 41 h 78"/>
                <a:gd name="T20" fmla="*/ 66 w 66"/>
                <a:gd name="T21" fmla="*/ 38 h 78"/>
                <a:gd name="T22" fmla="*/ 0 w 66"/>
                <a:gd name="T2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8">
                  <a:moveTo>
                    <a:pt x="4" y="52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3"/>
            <p:cNvSpPr>
              <a:spLocks noEditPoints="1"/>
            </p:cNvSpPr>
            <p:nvPr/>
          </p:nvSpPr>
          <p:spPr bwMode="auto">
            <a:xfrm>
              <a:off x="2036763" y="1677989"/>
              <a:ext cx="122238" cy="122238"/>
            </a:xfrm>
            <a:custGeom>
              <a:avLst/>
              <a:gdLst>
                <a:gd name="T0" fmla="*/ 131 w 131"/>
                <a:gd name="T1" fmla="*/ 66 h 131"/>
                <a:gd name="T2" fmla="*/ 129 w 131"/>
                <a:gd name="T3" fmla="*/ 66 h 131"/>
                <a:gd name="T4" fmla="*/ 127 w 131"/>
                <a:gd name="T5" fmla="*/ 66 h 131"/>
                <a:gd name="T6" fmla="*/ 109 w 131"/>
                <a:gd name="T7" fmla="*/ 109 h 131"/>
                <a:gd name="T8" fmla="*/ 66 w 131"/>
                <a:gd name="T9" fmla="*/ 127 h 131"/>
                <a:gd name="T10" fmla="*/ 22 w 131"/>
                <a:gd name="T11" fmla="*/ 109 h 131"/>
                <a:gd name="T12" fmla="*/ 6 w 131"/>
                <a:gd name="T13" fmla="*/ 79 h 131"/>
                <a:gd name="T14" fmla="*/ 2 w 131"/>
                <a:gd name="T15" fmla="*/ 81 h 131"/>
                <a:gd name="T16" fmla="*/ 66 w 131"/>
                <a:gd name="T17" fmla="*/ 131 h 131"/>
                <a:gd name="T18" fmla="*/ 131 w 131"/>
                <a:gd name="T19" fmla="*/ 66 h 131"/>
                <a:gd name="T20" fmla="*/ 28 w 131"/>
                <a:gd name="T21" fmla="*/ 12 h 131"/>
                <a:gd name="T22" fmla="*/ 0 w 131"/>
                <a:gd name="T23" fmla="*/ 59 h 131"/>
                <a:gd name="T24" fmla="*/ 5 w 131"/>
                <a:gd name="T25" fmla="*/ 57 h 131"/>
                <a:gd name="T26" fmla="*/ 22 w 131"/>
                <a:gd name="T27" fmla="*/ 22 h 131"/>
                <a:gd name="T28" fmla="*/ 28 w 131"/>
                <a:gd name="T29" fmla="*/ 17 h 131"/>
                <a:gd name="T30" fmla="*/ 28 w 131"/>
                <a:gd name="T31" fmla="*/ 12 h 131"/>
                <a:gd name="T32" fmla="*/ 35 w 131"/>
                <a:gd name="T33" fmla="*/ 12 h 131"/>
                <a:gd name="T34" fmla="*/ 35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6 w 131"/>
                <a:gd name="T41" fmla="*/ 0 h 131"/>
                <a:gd name="T42" fmla="*/ 48 w 131"/>
                <a:gd name="T43" fmla="*/ 3 h 131"/>
                <a:gd name="T44" fmla="*/ 48 w 131"/>
                <a:gd name="T45" fmla="*/ 7 h 131"/>
                <a:gd name="T46" fmla="*/ 66 w 131"/>
                <a:gd name="T47" fmla="*/ 4 h 131"/>
                <a:gd name="T48" fmla="*/ 109 w 131"/>
                <a:gd name="T49" fmla="*/ 22 h 131"/>
                <a:gd name="T50" fmla="*/ 127 w 131"/>
                <a:gd name="T51" fmla="*/ 66 h 131"/>
                <a:gd name="T52" fmla="*/ 129 w 131"/>
                <a:gd name="T53" fmla="*/ 66 h 131"/>
                <a:gd name="T54" fmla="*/ 131 w 131"/>
                <a:gd name="T55" fmla="*/ 66 h 131"/>
                <a:gd name="T56" fmla="*/ 131 w 131"/>
                <a:gd name="T57" fmla="*/ 66 h 131"/>
                <a:gd name="T58" fmla="*/ 66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09"/>
                  </a:cubicBezTo>
                  <a:cubicBezTo>
                    <a:pt x="98" y="121"/>
                    <a:pt x="83" y="127"/>
                    <a:pt x="66" y="127"/>
                  </a:cubicBezTo>
                  <a:cubicBezTo>
                    <a:pt x="49" y="127"/>
                    <a:pt x="33" y="121"/>
                    <a:pt x="22" y="109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1"/>
                    <a:pt x="66" y="131"/>
                  </a:cubicBezTo>
                  <a:cubicBezTo>
                    <a:pt x="102" y="131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59"/>
                  </a:cubicBezTo>
                  <a:cubicBezTo>
                    <a:pt x="2" y="58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0"/>
                    <a:pt x="26" y="19"/>
                    <a:pt x="28" y="17"/>
                  </a:cubicBezTo>
                  <a:cubicBezTo>
                    <a:pt x="28" y="16"/>
                    <a:pt x="28" y="14"/>
                    <a:pt x="2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5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3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2036763" y="1681164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6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9 h 78"/>
                <a:gd name="T16" fmla="*/ 28 w 48"/>
                <a:gd name="T17" fmla="*/ 9 h 78"/>
                <a:gd name="T18" fmla="*/ 28 w 48"/>
                <a:gd name="T19" fmla="*/ 14 h 78"/>
                <a:gd name="T20" fmla="*/ 35 w 48"/>
                <a:gd name="T21" fmla="*/ 9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9 h 78"/>
                <a:gd name="T28" fmla="*/ 35 w 48"/>
                <a:gd name="T29" fmla="*/ 9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5"/>
                    <a:pt x="0" y="56"/>
                  </a:cubicBezTo>
                  <a:cubicBezTo>
                    <a:pt x="0" y="58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7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9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2"/>
                    <a:pt x="33" y="11"/>
                    <a:pt x="35" y="9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2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5"/>
            <p:cNvSpPr>
              <a:spLocks noEditPoints="1"/>
            </p:cNvSpPr>
            <p:nvPr/>
          </p:nvSpPr>
          <p:spPr bwMode="auto">
            <a:xfrm>
              <a:off x="1736726" y="10144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2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8 w 131"/>
                <a:gd name="T21" fmla="*/ 12 h 131"/>
                <a:gd name="T22" fmla="*/ 0 w 131"/>
                <a:gd name="T23" fmla="*/ 59 h 131"/>
                <a:gd name="T24" fmla="*/ 4 w 131"/>
                <a:gd name="T25" fmla="*/ 56 h 131"/>
                <a:gd name="T26" fmla="*/ 22 w 131"/>
                <a:gd name="T27" fmla="*/ 22 h 131"/>
                <a:gd name="T28" fmla="*/ 27 w 131"/>
                <a:gd name="T29" fmla="*/ 17 h 131"/>
                <a:gd name="T30" fmla="*/ 28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8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3" y="101"/>
                    <a:pt x="8" y="90"/>
                    <a:pt x="5" y="79"/>
                  </a:cubicBezTo>
                  <a:cubicBezTo>
                    <a:pt x="4" y="79"/>
                    <a:pt x="3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8" y="12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2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6"/>
            <p:cNvSpPr>
              <a:spLocks noEditPoints="1"/>
            </p:cNvSpPr>
            <p:nvPr/>
          </p:nvSpPr>
          <p:spPr bwMode="auto">
            <a:xfrm>
              <a:off x="1736726" y="1016001"/>
              <a:ext cx="42863" cy="73025"/>
            </a:xfrm>
            <a:custGeom>
              <a:avLst/>
              <a:gdLst>
                <a:gd name="T0" fmla="*/ 4 w 47"/>
                <a:gd name="T1" fmla="*/ 54 h 78"/>
                <a:gd name="T2" fmla="*/ 0 w 47"/>
                <a:gd name="T3" fmla="*/ 57 h 78"/>
                <a:gd name="T4" fmla="*/ 0 w 47"/>
                <a:gd name="T5" fmla="*/ 63 h 78"/>
                <a:gd name="T6" fmla="*/ 1 w 47"/>
                <a:gd name="T7" fmla="*/ 78 h 78"/>
                <a:gd name="T8" fmla="*/ 5 w 47"/>
                <a:gd name="T9" fmla="*/ 77 h 78"/>
                <a:gd name="T10" fmla="*/ 4 w 47"/>
                <a:gd name="T11" fmla="*/ 63 h 78"/>
                <a:gd name="T12" fmla="*/ 4 w 47"/>
                <a:gd name="T13" fmla="*/ 54 h 78"/>
                <a:gd name="T14" fmla="*/ 34 w 47"/>
                <a:gd name="T15" fmla="*/ 10 h 78"/>
                <a:gd name="T16" fmla="*/ 28 w 47"/>
                <a:gd name="T17" fmla="*/ 10 h 78"/>
                <a:gd name="T18" fmla="*/ 27 w 47"/>
                <a:gd name="T19" fmla="*/ 15 h 78"/>
                <a:gd name="T20" fmla="*/ 34 w 47"/>
                <a:gd name="T21" fmla="*/ 10 h 78"/>
                <a:gd name="T22" fmla="*/ 47 w 47"/>
                <a:gd name="T23" fmla="*/ 0 h 78"/>
                <a:gd name="T24" fmla="*/ 28 w 47"/>
                <a:gd name="T25" fmla="*/ 10 h 78"/>
                <a:gd name="T26" fmla="*/ 28 w 47"/>
                <a:gd name="T27" fmla="*/ 10 h 78"/>
                <a:gd name="T28" fmla="*/ 34 w 47"/>
                <a:gd name="T29" fmla="*/ 10 h 78"/>
                <a:gd name="T30" fmla="*/ 47 w 47"/>
                <a:gd name="T31" fmla="*/ 4 h 78"/>
                <a:gd name="T32" fmla="*/ 47 w 47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78">
                  <a:moveTo>
                    <a:pt x="4" y="54"/>
                  </a:moveTo>
                  <a:cubicBezTo>
                    <a:pt x="3" y="55"/>
                    <a:pt x="1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9"/>
                    <a:pt x="0" y="74"/>
                    <a:pt x="1" y="78"/>
                  </a:cubicBezTo>
                  <a:cubicBezTo>
                    <a:pt x="3" y="78"/>
                    <a:pt x="4" y="77"/>
                    <a:pt x="5" y="77"/>
                  </a:cubicBezTo>
                  <a:cubicBezTo>
                    <a:pt x="4" y="73"/>
                    <a:pt x="4" y="68"/>
                    <a:pt x="4" y="63"/>
                  </a:cubicBezTo>
                  <a:cubicBezTo>
                    <a:pt x="4" y="60"/>
                    <a:pt x="4" y="57"/>
                    <a:pt x="4" y="54"/>
                  </a:cubicBezTo>
                  <a:moveTo>
                    <a:pt x="34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2"/>
                    <a:pt x="28" y="13"/>
                    <a:pt x="27" y="15"/>
                  </a:cubicBezTo>
                  <a:cubicBezTo>
                    <a:pt x="30" y="13"/>
                    <a:pt x="32" y="11"/>
                    <a:pt x="34" y="10"/>
                  </a:cubicBezTo>
                  <a:moveTo>
                    <a:pt x="47" y="0"/>
                  </a:moveTo>
                  <a:cubicBezTo>
                    <a:pt x="40" y="2"/>
                    <a:pt x="33" y="6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8" y="8"/>
                    <a:pt x="43" y="6"/>
                    <a:pt x="47" y="4"/>
                  </a:cubicBezTo>
                  <a:cubicBezTo>
                    <a:pt x="47" y="3"/>
                    <a:pt x="47" y="2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7"/>
            <p:cNvSpPr>
              <a:spLocks noEditPoints="1"/>
            </p:cNvSpPr>
            <p:nvPr/>
          </p:nvSpPr>
          <p:spPr bwMode="auto">
            <a:xfrm>
              <a:off x="1773238" y="2770189"/>
              <a:ext cx="123825" cy="122238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1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4"/>
                    <a:pt x="13" y="32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8"/>
            <p:cNvSpPr>
              <a:spLocks noEditPoints="1"/>
            </p:cNvSpPr>
            <p:nvPr/>
          </p:nvSpPr>
          <p:spPr bwMode="auto">
            <a:xfrm>
              <a:off x="1773238" y="2771776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9"/>
            <p:cNvSpPr>
              <a:spLocks noEditPoints="1"/>
            </p:cNvSpPr>
            <p:nvPr/>
          </p:nvSpPr>
          <p:spPr bwMode="auto">
            <a:xfrm>
              <a:off x="2052638" y="2681289"/>
              <a:ext cx="122238" cy="61913"/>
            </a:xfrm>
            <a:custGeom>
              <a:avLst/>
              <a:gdLst>
                <a:gd name="T0" fmla="*/ 28 w 131"/>
                <a:gd name="T1" fmla="*/ 12 h 66"/>
                <a:gd name="T2" fmla="*/ 0 w 131"/>
                <a:gd name="T3" fmla="*/ 66 h 66"/>
                <a:gd name="T4" fmla="*/ 4 w 131"/>
                <a:gd name="T5" fmla="*/ 66 h 66"/>
                <a:gd name="T6" fmla="*/ 22 w 131"/>
                <a:gd name="T7" fmla="*/ 22 h 66"/>
                <a:gd name="T8" fmla="*/ 29 w 131"/>
                <a:gd name="T9" fmla="*/ 16 h 66"/>
                <a:gd name="T10" fmla="*/ 28 w 131"/>
                <a:gd name="T11" fmla="*/ 12 h 66"/>
                <a:gd name="T12" fmla="*/ 28 w 131"/>
                <a:gd name="T13" fmla="*/ 12 h 66"/>
                <a:gd name="T14" fmla="*/ 65 w 131"/>
                <a:gd name="T15" fmla="*/ 0 h 66"/>
                <a:gd name="T16" fmla="*/ 47 w 131"/>
                <a:gd name="T17" fmla="*/ 3 h 66"/>
                <a:gd name="T18" fmla="*/ 48 w 131"/>
                <a:gd name="T19" fmla="*/ 7 h 66"/>
                <a:gd name="T20" fmla="*/ 65 w 131"/>
                <a:gd name="T21" fmla="*/ 4 h 66"/>
                <a:gd name="T22" fmla="*/ 109 w 131"/>
                <a:gd name="T23" fmla="*/ 22 h 66"/>
                <a:gd name="T24" fmla="*/ 127 w 131"/>
                <a:gd name="T25" fmla="*/ 66 h 66"/>
                <a:gd name="T26" fmla="*/ 131 w 131"/>
                <a:gd name="T27" fmla="*/ 66 h 66"/>
                <a:gd name="T28" fmla="*/ 65 w 131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6">
                  <a:moveTo>
                    <a:pt x="28" y="12"/>
                  </a:moveTo>
                  <a:cubicBezTo>
                    <a:pt x="11" y="24"/>
                    <a:pt x="0" y="44"/>
                    <a:pt x="0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3"/>
                  </a:cubicBezTo>
                  <a:cubicBezTo>
                    <a:pt x="47" y="4"/>
                    <a:pt x="47" y="6"/>
                    <a:pt x="48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9"/>
                    <a:pt x="127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078038" y="2684464"/>
              <a:ext cx="19050" cy="11113"/>
            </a:xfrm>
            <a:custGeom>
              <a:avLst/>
              <a:gdLst>
                <a:gd name="T0" fmla="*/ 19 w 20"/>
                <a:gd name="T1" fmla="*/ 0 h 13"/>
                <a:gd name="T2" fmla="*/ 0 w 20"/>
                <a:gd name="T3" fmla="*/ 9 h 13"/>
                <a:gd name="T4" fmla="*/ 0 w 20"/>
                <a:gd name="T5" fmla="*/ 9 h 13"/>
                <a:gd name="T6" fmla="*/ 1 w 20"/>
                <a:gd name="T7" fmla="*/ 13 h 13"/>
                <a:gd name="T8" fmla="*/ 20 w 20"/>
                <a:gd name="T9" fmla="*/ 4 h 13"/>
                <a:gd name="T10" fmla="*/ 19 w 2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6" y="9"/>
                    <a:pt x="13" y="6"/>
                    <a:pt x="20" y="4"/>
                  </a:cubicBezTo>
                  <a:cubicBezTo>
                    <a:pt x="19" y="3"/>
                    <a:pt x="19" y="1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21"/>
            <p:cNvSpPr>
              <a:spLocks noEditPoints="1"/>
            </p:cNvSpPr>
            <p:nvPr/>
          </p:nvSpPr>
          <p:spPr bwMode="auto">
            <a:xfrm>
              <a:off x="1577976" y="1768476"/>
              <a:ext cx="122238" cy="60325"/>
            </a:xfrm>
            <a:custGeom>
              <a:avLst/>
              <a:gdLst>
                <a:gd name="T0" fmla="*/ 28 w 131"/>
                <a:gd name="T1" fmla="*/ 11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9 w 131"/>
                <a:gd name="T9" fmla="*/ 16 h 65"/>
                <a:gd name="T10" fmla="*/ 28 w 131"/>
                <a:gd name="T11" fmla="*/ 12 h 65"/>
                <a:gd name="T12" fmla="*/ 28 w 131"/>
                <a:gd name="T13" fmla="*/ 11 h 65"/>
                <a:gd name="T14" fmla="*/ 65 w 131"/>
                <a:gd name="T15" fmla="*/ 0 h 65"/>
                <a:gd name="T16" fmla="*/ 47 w 131"/>
                <a:gd name="T17" fmla="*/ 2 h 65"/>
                <a:gd name="T18" fmla="*/ 48 w 131"/>
                <a:gd name="T19" fmla="*/ 6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8" y="11"/>
                  </a:moveTo>
                  <a:cubicBezTo>
                    <a:pt x="11" y="23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3"/>
                    <a:pt x="28" y="12"/>
                  </a:cubicBezTo>
                  <a:cubicBezTo>
                    <a:pt x="28" y="12"/>
                    <a:pt x="28" y="12"/>
                    <a:pt x="28" y="11"/>
                  </a:cubicBezTo>
                  <a:moveTo>
                    <a:pt x="65" y="0"/>
                  </a:moveTo>
                  <a:cubicBezTo>
                    <a:pt x="59" y="0"/>
                    <a:pt x="53" y="0"/>
                    <a:pt x="47" y="2"/>
                  </a:cubicBezTo>
                  <a:cubicBezTo>
                    <a:pt x="47" y="4"/>
                    <a:pt x="47" y="5"/>
                    <a:pt x="48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0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1603376" y="1770064"/>
              <a:ext cx="19050" cy="12700"/>
            </a:xfrm>
            <a:custGeom>
              <a:avLst/>
              <a:gdLst>
                <a:gd name="T0" fmla="*/ 19 w 20"/>
                <a:gd name="T1" fmla="*/ 0 h 14"/>
                <a:gd name="T2" fmla="*/ 0 w 20"/>
                <a:gd name="T3" fmla="*/ 9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4 h 14"/>
                <a:gd name="T10" fmla="*/ 19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1" y="14"/>
                  </a:cubicBezTo>
                  <a:cubicBezTo>
                    <a:pt x="6" y="10"/>
                    <a:pt x="13" y="6"/>
                    <a:pt x="20" y="4"/>
                  </a:cubicBezTo>
                  <a:cubicBezTo>
                    <a:pt x="19" y="3"/>
                    <a:pt x="19" y="2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3"/>
            <p:cNvSpPr>
              <a:spLocks noEditPoints="1"/>
            </p:cNvSpPr>
            <p:nvPr/>
          </p:nvSpPr>
          <p:spPr bwMode="auto">
            <a:xfrm>
              <a:off x="950913" y="1284289"/>
              <a:ext cx="122238" cy="60325"/>
            </a:xfrm>
            <a:custGeom>
              <a:avLst/>
              <a:gdLst>
                <a:gd name="T0" fmla="*/ 27 w 131"/>
                <a:gd name="T1" fmla="*/ 12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8 w 131"/>
                <a:gd name="T9" fmla="*/ 16 h 65"/>
                <a:gd name="T10" fmla="*/ 27 w 131"/>
                <a:gd name="T11" fmla="*/ 12 h 65"/>
                <a:gd name="T12" fmla="*/ 27 w 131"/>
                <a:gd name="T13" fmla="*/ 12 h 65"/>
                <a:gd name="T14" fmla="*/ 65 w 131"/>
                <a:gd name="T15" fmla="*/ 0 h 65"/>
                <a:gd name="T16" fmla="*/ 47 w 131"/>
                <a:gd name="T17" fmla="*/ 2 h 65"/>
                <a:gd name="T18" fmla="*/ 47 w 131"/>
                <a:gd name="T19" fmla="*/ 7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7" y="12"/>
                  </a:moveTo>
                  <a:cubicBezTo>
                    <a:pt x="11" y="24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8" y="16"/>
                  </a:cubicBezTo>
                  <a:cubicBezTo>
                    <a:pt x="28" y="15"/>
                    <a:pt x="27" y="14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976313" y="1285876"/>
              <a:ext cx="17463" cy="14288"/>
            </a:xfrm>
            <a:custGeom>
              <a:avLst/>
              <a:gdLst>
                <a:gd name="T0" fmla="*/ 20 w 20"/>
                <a:gd name="T1" fmla="*/ 0 h 14"/>
                <a:gd name="T2" fmla="*/ 0 w 20"/>
                <a:gd name="T3" fmla="*/ 10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5 h 14"/>
                <a:gd name="T10" fmla="*/ 20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20" y="0"/>
                  </a:moveTo>
                  <a:cubicBezTo>
                    <a:pt x="13" y="3"/>
                    <a:pt x="6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1" y="14"/>
                  </a:cubicBezTo>
                  <a:cubicBezTo>
                    <a:pt x="7" y="10"/>
                    <a:pt x="13" y="7"/>
                    <a:pt x="20" y="5"/>
                  </a:cubicBezTo>
                  <a:cubicBezTo>
                    <a:pt x="20" y="3"/>
                    <a:pt x="20" y="2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2392363" y="1322389"/>
              <a:ext cx="60325" cy="122238"/>
            </a:xfrm>
            <a:custGeom>
              <a:avLst/>
              <a:gdLst>
                <a:gd name="T0" fmla="*/ 65 w 65"/>
                <a:gd name="T1" fmla="*/ 0 h 131"/>
                <a:gd name="T2" fmla="*/ 0 w 65"/>
                <a:gd name="T3" fmla="*/ 65 h 131"/>
                <a:gd name="T4" fmla="*/ 65 w 65"/>
                <a:gd name="T5" fmla="*/ 131 h 131"/>
                <a:gd name="T6" fmla="*/ 65 w 65"/>
                <a:gd name="T7" fmla="*/ 127 h 131"/>
                <a:gd name="T8" fmla="*/ 22 w 65"/>
                <a:gd name="T9" fmla="*/ 109 h 131"/>
                <a:gd name="T10" fmla="*/ 4 w 65"/>
                <a:gd name="T11" fmla="*/ 65 h 131"/>
                <a:gd name="T12" fmla="*/ 22 w 65"/>
                <a:gd name="T13" fmla="*/ 22 h 131"/>
                <a:gd name="T14" fmla="*/ 65 w 65"/>
                <a:gd name="T15" fmla="*/ 4 h 131"/>
                <a:gd name="T16" fmla="*/ 65 w 65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31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65" y="127"/>
                    <a:pt x="65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8" y="4"/>
                    <a:pt x="65" y="4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958851" y="2711451"/>
              <a:ext cx="60325" cy="122238"/>
            </a:xfrm>
            <a:custGeom>
              <a:avLst/>
              <a:gdLst>
                <a:gd name="T0" fmla="*/ 66 w 66"/>
                <a:gd name="T1" fmla="*/ 0 h 131"/>
                <a:gd name="T2" fmla="*/ 0 w 66"/>
                <a:gd name="T3" fmla="*/ 65 h 131"/>
                <a:gd name="T4" fmla="*/ 66 w 66"/>
                <a:gd name="T5" fmla="*/ 131 h 131"/>
                <a:gd name="T6" fmla="*/ 66 w 66"/>
                <a:gd name="T7" fmla="*/ 127 h 131"/>
                <a:gd name="T8" fmla="*/ 22 w 66"/>
                <a:gd name="T9" fmla="*/ 109 h 131"/>
                <a:gd name="T10" fmla="*/ 4 w 66"/>
                <a:gd name="T11" fmla="*/ 65 h 131"/>
                <a:gd name="T12" fmla="*/ 22 w 66"/>
                <a:gd name="T13" fmla="*/ 22 h 131"/>
                <a:gd name="T14" fmla="*/ 66 w 66"/>
                <a:gd name="T15" fmla="*/ 4 h 131"/>
                <a:gd name="T16" fmla="*/ 66 w 66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1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49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1597026" y="819151"/>
              <a:ext cx="61913" cy="120650"/>
            </a:xfrm>
            <a:custGeom>
              <a:avLst/>
              <a:gdLst>
                <a:gd name="T0" fmla="*/ 66 w 66"/>
                <a:gd name="T1" fmla="*/ 0 h 130"/>
                <a:gd name="T2" fmla="*/ 0 w 66"/>
                <a:gd name="T3" fmla="*/ 65 h 130"/>
                <a:gd name="T4" fmla="*/ 66 w 66"/>
                <a:gd name="T5" fmla="*/ 130 h 130"/>
                <a:gd name="T6" fmla="*/ 66 w 66"/>
                <a:gd name="T7" fmla="*/ 126 h 130"/>
                <a:gd name="T8" fmla="*/ 22 w 66"/>
                <a:gd name="T9" fmla="*/ 108 h 130"/>
                <a:gd name="T10" fmla="*/ 4 w 66"/>
                <a:gd name="T11" fmla="*/ 65 h 130"/>
                <a:gd name="T12" fmla="*/ 22 w 66"/>
                <a:gd name="T13" fmla="*/ 22 h 130"/>
                <a:gd name="T14" fmla="*/ 66 w 66"/>
                <a:gd name="T15" fmla="*/ 4 h 130"/>
                <a:gd name="T16" fmla="*/ 66 w 66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0"/>
                    <a:pt x="66" y="130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49" y="126"/>
                    <a:pt x="33" y="120"/>
                    <a:pt x="22" y="108"/>
                  </a:cubicBezTo>
                  <a:cubicBezTo>
                    <a:pt x="11" y="97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8"/>
            <p:cNvSpPr>
              <a:spLocks noEditPoints="1"/>
            </p:cNvSpPr>
            <p:nvPr/>
          </p:nvSpPr>
          <p:spPr bwMode="auto">
            <a:xfrm>
              <a:off x="928688" y="21447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1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7 w 131"/>
                <a:gd name="T21" fmla="*/ 11 h 131"/>
                <a:gd name="T22" fmla="*/ 0 w 131"/>
                <a:gd name="T23" fmla="*/ 59 h 131"/>
                <a:gd name="T24" fmla="*/ 4 w 131"/>
                <a:gd name="T25" fmla="*/ 56 h 131"/>
                <a:gd name="T26" fmla="*/ 21 w 131"/>
                <a:gd name="T27" fmla="*/ 22 h 131"/>
                <a:gd name="T28" fmla="*/ 27 w 131"/>
                <a:gd name="T29" fmla="*/ 17 h 131"/>
                <a:gd name="T30" fmla="*/ 27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7 w 131"/>
                <a:gd name="T37" fmla="*/ 12 h 131"/>
                <a:gd name="T38" fmla="*/ 27 w 131"/>
                <a:gd name="T39" fmla="*/ 11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7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1" y="109"/>
                  </a:cubicBezTo>
                  <a:cubicBezTo>
                    <a:pt x="13" y="101"/>
                    <a:pt x="7" y="90"/>
                    <a:pt x="5" y="79"/>
                  </a:cubicBezTo>
                  <a:cubicBezTo>
                    <a:pt x="4" y="79"/>
                    <a:pt x="2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7" y="11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1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7" y="15"/>
                    <a:pt x="27" y="13"/>
                    <a:pt x="27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1"/>
                  </a:cubicBezTo>
                  <a:moveTo>
                    <a:pt x="65" y="0"/>
                  </a:moveTo>
                  <a:cubicBezTo>
                    <a:pt x="59" y="0"/>
                    <a:pt x="52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7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29"/>
            <p:cNvSpPr>
              <a:spLocks noEditPoints="1"/>
            </p:cNvSpPr>
            <p:nvPr/>
          </p:nvSpPr>
          <p:spPr bwMode="auto">
            <a:xfrm>
              <a:off x="928688" y="2146301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1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7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5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4" y="55"/>
                    <a:pt x="2" y="56"/>
                    <a:pt x="1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5" y="77"/>
                    <a:pt x="6" y="77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5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5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4" y="6"/>
                    <a:pt x="48" y="4"/>
                  </a:cubicBezTo>
                  <a:cubicBezTo>
                    <a:pt x="48" y="3"/>
                    <a:pt x="48" y="2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0"/>
            <p:cNvSpPr>
              <a:spLocks noEditPoints="1"/>
            </p:cNvSpPr>
            <p:nvPr/>
          </p:nvSpPr>
          <p:spPr bwMode="auto">
            <a:xfrm>
              <a:off x="2763838" y="2211389"/>
              <a:ext cx="123825" cy="123825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31"/>
            <p:cNvSpPr>
              <a:spLocks noEditPoints="1"/>
            </p:cNvSpPr>
            <p:nvPr/>
          </p:nvSpPr>
          <p:spPr bwMode="auto">
            <a:xfrm>
              <a:off x="2763838" y="2214564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2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3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4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5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6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7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8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9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40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1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2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3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4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5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6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2005013" y="19764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7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7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8"/>
                    <a:pt x="30" y="28"/>
                    <a:pt x="35" y="37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6"/>
                    <a:pt x="34" y="25"/>
                    <a:pt x="28" y="17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2112963" y="1976439"/>
              <a:ext cx="55563" cy="49213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0 w 59"/>
                <a:gd name="T7" fmla="*/ 4 h 53"/>
                <a:gd name="T8" fmla="*/ 19 w 59"/>
                <a:gd name="T9" fmla="*/ 11 h 53"/>
                <a:gd name="T10" fmla="*/ 36 w 59"/>
                <a:gd name="T11" fmla="*/ 37 h 53"/>
                <a:gd name="T12" fmla="*/ 45 w 59"/>
                <a:gd name="T13" fmla="*/ 48 h 53"/>
                <a:gd name="T14" fmla="*/ 58 w 59"/>
                <a:gd name="T15" fmla="*/ 53 h 53"/>
                <a:gd name="T16" fmla="*/ 59 w 59"/>
                <a:gd name="T17" fmla="*/ 53 h 53"/>
                <a:gd name="T18" fmla="*/ 59 w 59"/>
                <a:gd name="T19" fmla="*/ 49 h 53"/>
                <a:gd name="T20" fmla="*/ 44 w 59"/>
                <a:gd name="T21" fmla="*/ 42 h 53"/>
                <a:gd name="T22" fmla="*/ 29 w 59"/>
                <a:gd name="T23" fmla="*/ 17 h 53"/>
                <a:gd name="T24" fmla="*/ 18 w 59"/>
                <a:gd name="T25" fmla="*/ 5 h 53"/>
                <a:gd name="T26" fmla="*/ 0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7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54"/>
            <p:cNvSpPr>
              <a:spLocks/>
            </p:cNvSpPr>
            <p:nvPr/>
          </p:nvSpPr>
          <p:spPr bwMode="auto">
            <a:xfrm>
              <a:off x="2058988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5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8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6"/>
                    <a:pt x="25" y="26"/>
                    <a:pt x="20" y="35"/>
                  </a:cubicBezTo>
                  <a:cubicBezTo>
                    <a:pt x="17" y="39"/>
                    <a:pt x="15" y="43"/>
                    <a:pt x="12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50"/>
                    <a:pt x="18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55"/>
            <p:cNvSpPr>
              <a:spLocks/>
            </p:cNvSpPr>
            <p:nvPr/>
          </p:nvSpPr>
          <p:spPr bwMode="auto">
            <a:xfrm>
              <a:off x="2168526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0 h 53"/>
                <a:gd name="T24" fmla="*/ 58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3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6"/>
            <p:cNvSpPr>
              <a:spLocks/>
            </p:cNvSpPr>
            <p:nvPr/>
          </p:nvSpPr>
          <p:spPr bwMode="auto">
            <a:xfrm>
              <a:off x="2314576" y="2828926"/>
              <a:ext cx="55563" cy="50800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19 w 59"/>
                <a:gd name="T7" fmla="*/ 11 h 53"/>
                <a:gd name="T8" fmla="*/ 36 w 59"/>
                <a:gd name="T9" fmla="*/ 37 h 53"/>
                <a:gd name="T10" fmla="*/ 45 w 59"/>
                <a:gd name="T11" fmla="*/ 48 h 53"/>
                <a:gd name="T12" fmla="*/ 58 w 59"/>
                <a:gd name="T13" fmla="*/ 53 h 53"/>
                <a:gd name="T14" fmla="*/ 59 w 59"/>
                <a:gd name="T15" fmla="*/ 53 h 53"/>
                <a:gd name="T16" fmla="*/ 59 w 59"/>
                <a:gd name="T17" fmla="*/ 49 h 53"/>
                <a:gd name="T18" fmla="*/ 44 w 59"/>
                <a:gd name="T19" fmla="*/ 42 h 53"/>
                <a:gd name="T20" fmla="*/ 29 w 59"/>
                <a:gd name="T21" fmla="*/ 16 h 53"/>
                <a:gd name="T22" fmla="*/ 18 w 59"/>
                <a:gd name="T23" fmla="*/ 5 h 53"/>
                <a:gd name="T24" fmla="*/ 0 w 59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6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7"/>
            <p:cNvSpPr>
              <a:spLocks/>
            </p:cNvSpPr>
            <p:nvPr/>
          </p:nvSpPr>
          <p:spPr bwMode="auto">
            <a:xfrm>
              <a:off x="2424113" y="2828926"/>
              <a:ext cx="53975" cy="50800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8 w 58"/>
                <a:gd name="T9" fmla="*/ 11 h 53"/>
                <a:gd name="T10" fmla="*/ 35 w 58"/>
                <a:gd name="T11" fmla="*/ 37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8" y="11"/>
                  </a:cubicBezTo>
                  <a:cubicBezTo>
                    <a:pt x="25" y="18"/>
                    <a:pt x="30" y="28"/>
                    <a:pt x="35" y="37"/>
                  </a:cubicBezTo>
                  <a:cubicBezTo>
                    <a:pt x="37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6"/>
                    <a:pt x="34" y="25"/>
                    <a:pt x="28" y="16"/>
                  </a:cubicBezTo>
                  <a:cubicBezTo>
                    <a:pt x="25" y="12"/>
                    <a:pt x="21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58"/>
            <p:cNvSpPr>
              <a:spLocks/>
            </p:cNvSpPr>
            <p:nvPr/>
          </p:nvSpPr>
          <p:spPr bwMode="auto">
            <a:xfrm>
              <a:off x="237013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59"/>
            <p:cNvSpPr>
              <a:spLocks/>
            </p:cNvSpPr>
            <p:nvPr/>
          </p:nvSpPr>
          <p:spPr bwMode="auto">
            <a:xfrm>
              <a:off x="247808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49 h 53"/>
                <a:gd name="T12" fmla="*/ 0 w 58"/>
                <a:gd name="T13" fmla="*/ 53 h 53"/>
                <a:gd name="T14" fmla="*/ 0 w 58"/>
                <a:gd name="T15" fmla="*/ 53 h 53"/>
                <a:gd name="T16" fmla="*/ 17 w 58"/>
                <a:gd name="T17" fmla="*/ 45 h 53"/>
                <a:gd name="T18" fmla="*/ 33 w 58"/>
                <a:gd name="T19" fmla="*/ 19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6" y="8"/>
                  </a:cubicBezTo>
                  <a:cubicBezTo>
                    <a:pt x="29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0"/>
            <p:cNvSpPr>
              <a:spLocks/>
            </p:cNvSpPr>
            <p:nvPr/>
          </p:nvSpPr>
          <p:spPr bwMode="auto">
            <a:xfrm>
              <a:off x="246380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257175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6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2517776" y="1600201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4"/>
                    <a:pt x="39" y="11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2625726" y="1600201"/>
              <a:ext cx="55563" cy="49213"/>
            </a:xfrm>
            <a:custGeom>
              <a:avLst/>
              <a:gdLst>
                <a:gd name="T0" fmla="*/ 58 w 59"/>
                <a:gd name="T1" fmla="*/ 0 h 53"/>
                <a:gd name="T2" fmla="*/ 37 w 59"/>
                <a:gd name="T3" fmla="*/ 8 h 53"/>
                <a:gd name="T4" fmla="*/ 20 w 59"/>
                <a:gd name="T5" fmla="*/ 34 h 53"/>
                <a:gd name="T6" fmla="*/ 12 w 59"/>
                <a:gd name="T7" fmla="*/ 45 h 53"/>
                <a:gd name="T8" fmla="*/ 0 w 59"/>
                <a:gd name="T9" fmla="*/ 49 h 53"/>
                <a:gd name="T10" fmla="*/ 0 w 59"/>
                <a:gd name="T11" fmla="*/ 49 h 53"/>
                <a:gd name="T12" fmla="*/ 0 w 59"/>
                <a:gd name="T13" fmla="*/ 53 h 53"/>
                <a:gd name="T14" fmla="*/ 0 w 59"/>
                <a:gd name="T15" fmla="*/ 53 h 53"/>
                <a:gd name="T16" fmla="*/ 18 w 59"/>
                <a:gd name="T17" fmla="*/ 45 h 53"/>
                <a:gd name="T18" fmla="*/ 34 w 59"/>
                <a:gd name="T19" fmla="*/ 19 h 53"/>
                <a:gd name="T20" fmla="*/ 44 w 59"/>
                <a:gd name="T21" fmla="*/ 8 h 53"/>
                <a:gd name="T22" fmla="*/ 59 w 59"/>
                <a:gd name="T23" fmla="*/ 4 h 53"/>
                <a:gd name="T24" fmla="*/ 59 w 59"/>
                <a:gd name="T25" fmla="*/ 0 h 53"/>
                <a:gd name="T26" fmla="*/ 58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5" y="42"/>
                    <a:pt x="12" y="45"/>
                  </a:cubicBezTo>
                  <a:cubicBezTo>
                    <a:pt x="9" y="47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5"/>
                  </a:cubicBezTo>
                  <a:cubicBezTo>
                    <a:pt x="24" y="37"/>
                    <a:pt x="28" y="27"/>
                    <a:pt x="34" y="19"/>
                  </a:cubicBezTo>
                  <a:cubicBezTo>
                    <a:pt x="36" y="14"/>
                    <a:pt x="40" y="11"/>
                    <a:pt x="44" y="8"/>
                  </a:cubicBezTo>
                  <a:cubicBezTo>
                    <a:pt x="47" y="5"/>
                    <a:pt x="52" y="4"/>
                    <a:pt x="59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95091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105886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49 h 53"/>
                <a:gd name="T20" fmla="*/ 44 w 58"/>
                <a:gd name="T21" fmla="*/ 42 h 53"/>
                <a:gd name="T22" fmla="*/ 28 w 58"/>
                <a:gd name="T23" fmla="*/ 16 h 53"/>
                <a:gd name="T24" fmla="*/ 17 w 58"/>
                <a:gd name="T25" fmla="*/ 5 h 53"/>
                <a:gd name="T26" fmla="*/ 0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100488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19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4 h 53"/>
                <a:gd name="T16" fmla="*/ 33 w 58"/>
                <a:gd name="T17" fmla="*/ 18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4" y="26"/>
                    <a:pt x="19" y="34"/>
                  </a:cubicBezTo>
                  <a:cubicBezTo>
                    <a:pt x="17" y="38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7"/>
            <p:cNvSpPr>
              <a:spLocks/>
            </p:cNvSpPr>
            <p:nvPr/>
          </p:nvSpPr>
          <p:spPr bwMode="auto">
            <a:xfrm>
              <a:off x="111283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0 w 58"/>
                <a:gd name="T15" fmla="*/ 53 h 53"/>
                <a:gd name="T16" fmla="*/ 18 w 58"/>
                <a:gd name="T17" fmla="*/ 44 h 53"/>
                <a:gd name="T18" fmla="*/ 33 w 58"/>
                <a:gd name="T19" fmla="*/ 18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8"/>
                    <a:pt x="15" y="42"/>
                    <a:pt x="12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8"/>
            <p:cNvSpPr>
              <a:spLocks/>
            </p:cNvSpPr>
            <p:nvPr/>
          </p:nvSpPr>
          <p:spPr bwMode="auto">
            <a:xfrm>
              <a:off x="2020888" y="977901"/>
              <a:ext cx="49213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9"/>
            <p:cNvSpPr>
              <a:spLocks/>
            </p:cNvSpPr>
            <p:nvPr/>
          </p:nvSpPr>
          <p:spPr bwMode="auto">
            <a:xfrm>
              <a:off x="2020888" y="8699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70"/>
            <p:cNvSpPr>
              <a:spLocks noEditPoints="1"/>
            </p:cNvSpPr>
            <p:nvPr/>
          </p:nvSpPr>
          <p:spPr bwMode="auto">
            <a:xfrm>
              <a:off x="2020888" y="9239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5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71"/>
            <p:cNvSpPr>
              <a:spLocks noEditPoints="1"/>
            </p:cNvSpPr>
            <p:nvPr/>
          </p:nvSpPr>
          <p:spPr bwMode="auto">
            <a:xfrm>
              <a:off x="2020888" y="8159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1687513" y="1547814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7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39 h 58"/>
                <a:gd name="T16" fmla="*/ 37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7" y="10"/>
                    <a:pt x="42" y="14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6"/>
                    <a:pt x="5" y="41"/>
                  </a:cubicBezTo>
                  <a:cubicBezTo>
                    <a:pt x="2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39"/>
                  </a:cubicBezTo>
                  <a:cubicBezTo>
                    <a:pt x="18" y="32"/>
                    <a:pt x="28" y="28"/>
                    <a:pt x="37" y="23"/>
                  </a:cubicBezTo>
                  <a:cubicBezTo>
                    <a:pt x="41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1687513" y="1438276"/>
              <a:ext cx="49213" cy="53975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7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4 w 53"/>
                <a:gd name="T15" fmla="*/ 59 h 59"/>
                <a:gd name="T16" fmla="*/ 11 w 53"/>
                <a:gd name="T17" fmla="*/ 40 h 59"/>
                <a:gd name="T18" fmla="*/ 37 w 53"/>
                <a:gd name="T19" fmla="*/ 23 h 59"/>
                <a:gd name="T20" fmla="*/ 48 w 53"/>
                <a:gd name="T21" fmla="*/ 14 h 59"/>
                <a:gd name="T22" fmla="*/ 53 w 53"/>
                <a:gd name="T2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7" y="11"/>
                    <a:pt x="42" y="15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8" y="33"/>
                    <a:pt x="28" y="29"/>
                    <a:pt x="37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74"/>
            <p:cNvSpPr>
              <a:spLocks noEditPoints="1"/>
            </p:cNvSpPr>
            <p:nvPr/>
          </p:nvSpPr>
          <p:spPr bwMode="auto">
            <a:xfrm>
              <a:off x="1687513" y="1492251"/>
              <a:ext cx="49213" cy="55563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5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0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4" y="16"/>
                    <a:pt x="8" y="21"/>
                  </a:cubicBezTo>
                  <a:cubicBezTo>
                    <a:pt x="16" y="29"/>
                    <a:pt x="26" y="33"/>
                    <a:pt x="35" y="38"/>
                  </a:cubicBezTo>
                  <a:cubicBezTo>
                    <a:pt x="39" y="41"/>
                    <a:pt x="43" y="43"/>
                    <a:pt x="45" y="46"/>
                  </a:cubicBezTo>
                  <a:cubicBezTo>
                    <a:pt x="48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50" y="45"/>
                    <a:pt x="45" y="40"/>
                  </a:cubicBezTo>
                  <a:cubicBezTo>
                    <a:pt x="38" y="34"/>
                    <a:pt x="27" y="30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75"/>
            <p:cNvSpPr>
              <a:spLocks noEditPoints="1"/>
            </p:cNvSpPr>
            <p:nvPr/>
          </p:nvSpPr>
          <p:spPr bwMode="auto">
            <a:xfrm>
              <a:off x="1687513" y="1384301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2 h 58"/>
                <a:gd name="T14" fmla="*/ 35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4" y="17"/>
                    <a:pt x="8" y="22"/>
                  </a:cubicBezTo>
                  <a:cubicBezTo>
                    <a:pt x="16" y="30"/>
                    <a:pt x="26" y="34"/>
                    <a:pt x="35" y="39"/>
                  </a:cubicBezTo>
                  <a:cubicBezTo>
                    <a:pt x="39" y="41"/>
                    <a:pt x="43" y="44"/>
                    <a:pt x="45" y="47"/>
                  </a:cubicBezTo>
                  <a:cubicBezTo>
                    <a:pt x="48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50" y="45"/>
                    <a:pt x="45" y="41"/>
                  </a:cubicBezTo>
                  <a:cubicBezTo>
                    <a:pt x="38" y="35"/>
                    <a:pt x="27" y="31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7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2590801" y="2454276"/>
              <a:ext cx="50800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590801" y="2346326"/>
              <a:ext cx="50800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78"/>
            <p:cNvSpPr>
              <a:spLocks noEditPoints="1"/>
            </p:cNvSpPr>
            <p:nvPr/>
          </p:nvSpPr>
          <p:spPr bwMode="auto">
            <a:xfrm>
              <a:off x="2590801" y="240030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4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9"/>
            <p:cNvSpPr>
              <a:spLocks noEditPoints="1"/>
            </p:cNvSpPr>
            <p:nvPr/>
          </p:nvSpPr>
          <p:spPr bwMode="auto">
            <a:xfrm>
              <a:off x="2590801" y="229235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1470026" y="2540001"/>
              <a:ext cx="49213" cy="55563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40 h 58"/>
                <a:gd name="T16" fmla="*/ 36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6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40"/>
                  </a:cubicBezTo>
                  <a:cubicBezTo>
                    <a:pt x="17" y="33"/>
                    <a:pt x="27" y="28"/>
                    <a:pt x="36" y="23"/>
                  </a:cubicBezTo>
                  <a:cubicBezTo>
                    <a:pt x="41" y="20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1470026" y="24320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4 w 53"/>
                <a:gd name="T15" fmla="*/ 58 h 58"/>
                <a:gd name="T16" fmla="*/ 11 w 53"/>
                <a:gd name="T17" fmla="*/ 39 h 58"/>
                <a:gd name="T18" fmla="*/ 36 w 53"/>
                <a:gd name="T19" fmla="*/ 23 h 58"/>
                <a:gd name="T20" fmla="*/ 48 w 53"/>
                <a:gd name="T21" fmla="*/ 14 h 58"/>
                <a:gd name="T22" fmla="*/ 53 w 53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0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39"/>
                  </a:cubicBezTo>
                  <a:cubicBezTo>
                    <a:pt x="17" y="32"/>
                    <a:pt x="27" y="28"/>
                    <a:pt x="36" y="23"/>
                  </a:cubicBezTo>
                  <a:cubicBezTo>
                    <a:pt x="40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82"/>
            <p:cNvSpPr>
              <a:spLocks noEditPoints="1"/>
            </p:cNvSpPr>
            <p:nvPr/>
          </p:nvSpPr>
          <p:spPr bwMode="auto">
            <a:xfrm>
              <a:off x="1470026" y="24860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8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4"/>
                    <a:pt x="27" y="31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83"/>
            <p:cNvSpPr>
              <a:spLocks noEditPoints="1"/>
            </p:cNvSpPr>
            <p:nvPr/>
          </p:nvSpPr>
          <p:spPr bwMode="auto">
            <a:xfrm>
              <a:off x="1470026" y="23780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3"/>
                    <a:pt x="34" y="38"/>
                  </a:cubicBezTo>
                  <a:cubicBezTo>
                    <a:pt x="38" y="41"/>
                    <a:pt x="42" y="43"/>
                    <a:pt x="45" y="46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49" y="45"/>
                    <a:pt x="44" y="41"/>
                  </a:cubicBezTo>
                  <a:cubicBezTo>
                    <a:pt x="37" y="34"/>
                    <a:pt x="27" y="30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Rectangle 184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Rectangle 185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Rectangle 186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187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188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189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Rectangle 190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Rectangle 191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192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Rectangle 193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94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95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96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97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1962151" y="2360614"/>
              <a:ext cx="65088" cy="66675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7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1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7 h 70"/>
                <a:gd name="T32" fmla="*/ 43 w 70"/>
                <a:gd name="T33" fmla="*/ 47 h 70"/>
                <a:gd name="T34" fmla="*/ 48 w 70"/>
                <a:gd name="T35" fmla="*/ 56 h 70"/>
                <a:gd name="T36" fmla="*/ 53 w 70"/>
                <a:gd name="T37" fmla="*/ 64 h 70"/>
                <a:gd name="T38" fmla="*/ 66 w 70"/>
                <a:gd name="T39" fmla="*/ 51 h 70"/>
                <a:gd name="T40" fmla="*/ 70 w 70"/>
                <a:gd name="T41" fmla="*/ 35 h 70"/>
                <a:gd name="T42" fmla="*/ 64 w 70"/>
                <a:gd name="T43" fmla="*/ 16 h 70"/>
                <a:gd name="T44" fmla="*/ 64 w 70"/>
                <a:gd name="T45" fmla="*/ 16 h 70"/>
                <a:gd name="T46" fmla="*/ 51 w 70"/>
                <a:gd name="T47" fmla="*/ 4 h 70"/>
                <a:gd name="T48" fmla="*/ 35 w 70"/>
                <a:gd name="T49" fmla="*/ 0 h 70"/>
                <a:gd name="T50" fmla="*/ 16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5 w 70"/>
                <a:gd name="T57" fmla="*/ 53 h 70"/>
                <a:gd name="T58" fmla="*/ 5 w 70"/>
                <a:gd name="T59" fmla="*/ 53 h 70"/>
                <a:gd name="T60" fmla="*/ 18 w 70"/>
                <a:gd name="T61" fmla="*/ 65 h 70"/>
                <a:gd name="T62" fmla="*/ 35 w 70"/>
                <a:gd name="T63" fmla="*/ 70 h 70"/>
                <a:gd name="T64" fmla="*/ 53 w 70"/>
                <a:gd name="T65" fmla="*/ 64 h 70"/>
                <a:gd name="T66" fmla="*/ 53 w 70"/>
                <a:gd name="T67" fmla="*/ 64 h 70"/>
                <a:gd name="T68" fmla="*/ 48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7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9" y="61"/>
                    <a:pt x="63" y="56"/>
                    <a:pt x="66" y="51"/>
                  </a:cubicBezTo>
                  <a:cubicBezTo>
                    <a:pt x="68" y="46"/>
                    <a:pt x="70" y="40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7" y="7"/>
                    <a:pt x="51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1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5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1776413" y="1716089"/>
              <a:ext cx="65088" cy="65088"/>
            </a:xfrm>
            <a:custGeom>
              <a:avLst/>
              <a:gdLst>
                <a:gd name="T0" fmla="*/ 49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2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8 h 70"/>
                <a:gd name="T32" fmla="*/ 43 w 70"/>
                <a:gd name="T33" fmla="*/ 48 h 70"/>
                <a:gd name="T34" fmla="*/ 49 w 70"/>
                <a:gd name="T35" fmla="*/ 56 h 70"/>
                <a:gd name="T36" fmla="*/ 54 w 70"/>
                <a:gd name="T37" fmla="*/ 65 h 70"/>
                <a:gd name="T38" fmla="*/ 66 w 70"/>
                <a:gd name="T39" fmla="*/ 52 h 70"/>
                <a:gd name="T40" fmla="*/ 70 w 70"/>
                <a:gd name="T41" fmla="*/ 35 h 70"/>
                <a:gd name="T42" fmla="*/ 65 w 70"/>
                <a:gd name="T43" fmla="*/ 16 h 70"/>
                <a:gd name="T44" fmla="*/ 65 w 70"/>
                <a:gd name="T45" fmla="*/ 16 h 70"/>
                <a:gd name="T46" fmla="*/ 52 w 70"/>
                <a:gd name="T47" fmla="*/ 4 h 70"/>
                <a:gd name="T48" fmla="*/ 35 w 70"/>
                <a:gd name="T49" fmla="*/ 0 h 70"/>
                <a:gd name="T50" fmla="*/ 17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6 w 70"/>
                <a:gd name="T57" fmla="*/ 54 h 70"/>
                <a:gd name="T58" fmla="*/ 6 w 70"/>
                <a:gd name="T59" fmla="*/ 54 h 70"/>
                <a:gd name="T60" fmla="*/ 19 w 70"/>
                <a:gd name="T61" fmla="*/ 66 h 70"/>
                <a:gd name="T62" fmla="*/ 35 w 70"/>
                <a:gd name="T63" fmla="*/ 70 h 70"/>
                <a:gd name="T64" fmla="*/ 54 w 70"/>
                <a:gd name="T65" fmla="*/ 65 h 70"/>
                <a:gd name="T66" fmla="*/ 54 w 70"/>
                <a:gd name="T67" fmla="*/ 65 h 70"/>
                <a:gd name="T68" fmla="*/ 49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9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1" y="49"/>
                    <a:pt x="38" y="50"/>
                    <a:pt x="35" y="50"/>
                  </a:cubicBezTo>
                  <a:cubicBezTo>
                    <a:pt x="33" y="50"/>
                    <a:pt x="30" y="49"/>
                    <a:pt x="28" y="48"/>
                  </a:cubicBezTo>
                  <a:cubicBezTo>
                    <a:pt x="26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7" y="22"/>
                  </a:cubicBezTo>
                  <a:cubicBezTo>
                    <a:pt x="30" y="21"/>
                    <a:pt x="32" y="20"/>
                    <a:pt x="35" y="20"/>
                  </a:cubicBezTo>
                  <a:cubicBezTo>
                    <a:pt x="38" y="20"/>
                    <a:pt x="40" y="21"/>
                    <a:pt x="42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0" y="32"/>
                    <a:pt x="50" y="35"/>
                  </a:cubicBezTo>
                  <a:cubicBezTo>
                    <a:pt x="50" y="37"/>
                    <a:pt x="50" y="40"/>
                    <a:pt x="48" y="42"/>
                  </a:cubicBezTo>
                  <a:cubicBezTo>
                    <a:pt x="47" y="44"/>
                    <a:pt x="46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3" y="57"/>
                    <a:pt x="66" y="52"/>
                  </a:cubicBezTo>
                  <a:cubicBezTo>
                    <a:pt x="69" y="47"/>
                    <a:pt x="70" y="41"/>
                    <a:pt x="70" y="35"/>
                  </a:cubicBezTo>
                  <a:cubicBezTo>
                    <a:pt x="70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5" y="0"/>
                  </a:cubicBezTo>
                  <a:cubicBezTo>
                    <a:pt x="29" y="0"/>
                    <a:pt x="22" y="2"/>
                    <a:pt x="17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3" y="63"/>
                    <a:pt x="19" y="66"/>
                  </a:cubicBezTo>
                  <a:cubicBezTo>
                    <a:pt x="24" y="69"/>
                    <a:pt x="29" y="70"/>
                    <a:pt x="35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931863" y="1914526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7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1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2 h 70"/>
                <a:gd name="T24" fmla="*/ 47 w 70"/>
                <a:gd name="T25" fmla="*/ 27 h 70"/>
                <a:gd name="T26" fmla="*/ 47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8 h 70"/>
                <a:gd name="T34" fmla="*/ 43 w 70"/>
                <a:gd name="T35" fmla="*/ 48 h 70"/>
                <a:gd name="T36" fmla="*/ 48 w 70"/>
                <a:gd name="T37" fmla="*/ 56 h 70"/>
                <a:gd name="T38" fmla="*/ 53 w 70"/>
                <a:gd name="T39" fmla="*/ 65 h 70"/>
                <a:gd name="T40" fmla="*/ 65 w 70"/>
                <a:gd name="T41" fmla="*/ 52 h 70"/>
                <a:gd name="T42" fmla="*/ 70 w 70"/>
                <a:gd name="T43" fmla="*/ 35 h 70"/>
                <a:gd name="T44" fmla="*/ 64 w 70"/>
                <a:gd name="T45" fmla="*/ 16 h 70"/>
                <a:gd name="T46" fmla="*/ 64 w 70"/>
                <a:gd name="T47" fmla="*/ 16 h 70"/>
                <a:gd name="T48" fmla="*/ 51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4 h 70"/>
                <a:gd name="T62" fmla="*/ 5 w 70"/>
                <a:gd name="T63" fmla="*/ 54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5 h 70"/>
                <a:gd name="T70" fmla="*/ 53 w 70"/>
                <a:gd name="T71" fmla="*/ 65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49"/>
                    <a:pt x="37" y="50"/>
                    <a:pt x="35" y="50"/>
                  </a:cubicBezTo>
                  <a:cubicBezTo>
                    <a:pt x="32" y="50"/>
                    <a:pt x="30" y="50"/>
                    <a:pt x="27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2"/>
                    <a:pt x="50" y="35"/>
                  </a:cubicBezTo>
                  <a:cubicBezTo>
                    <a:pt x="50" y="38"/>
                    <a:pt x="49" y="40"/>
                    <a:pt x="48" y="42"/>
                  </a:cubicBezTo>
                  <a:cubicBezTo>
                    <a:pt x="47" y="44"/>
                    <a:pt x="45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1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6" y="7"/>
                    <a:pt x="51" y="4"/>
                  </a:cubicBezTo>
                  <a:cubicBezTo>
                    <a:pt x="46" y="1"/>
                    <a:pt x="40" y="0"/>
                    <a:pt x="35" y="0"/>
                  </a:cubicBezTo>
                  <a:cubicBezTo>
                    <a:pt x="28" y="0"/>
                    <a:pt x="22" y="2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1" y="24"/>
                    <a:pt x="0" y="29"/>
                    <a:pt x="0" y="35"/>
                  </a:cubicBezTo>
                  <a:cubicBezTo>
                    <a:pt x="0" y="41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9"/>
                    <a:pt x="29" y="70"/>
                    <a:pt x="35" y="70"/>
                  </a:cubicBezTo>
                  <a:cubicBezTo>
                    <a:pt x="41" y="70"/>
                    <a:pt x="48" y="68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203"/>
            <p:cNvSpPr>
              <a:spLocks/>
            </p:cNvSpPr>
            <p:nvPr/>
          </p:nvSpPr>
          <p:spPr bwMode="auto">
            <a:xfrm>
              <a:off x="1171576" y="1176339"/>
              <a:ext cx="66675" cy="66675"/>
            </a:xfrm>
            <a:custGeom>
              <a:avLst/>
              <a:gdLst>
                <a:gd name="T0" fmla="*/ 49 w 71"/>
                <a:gd name="T1" fmla="*/ 56 h 70"/>
                <a:gd name="T2" fmla="*/ 44 w 71"/>
                <a:gd name="T3" fmla="*/ 48 h 70"/>
                <a:gd name="T4" fmla="*/ 36 w 71"/>
                <a:gd name="T5" fmla="*/ 50 h 70"/>
                <a:gd name="T6" fmla="*/ 28 w 71"/>
                <a:gd name="T7" fmla="*/ 48 h 70"/>
                <a:gd name="T8" fmla="*/ 23 w 71"/>
                <a:gd name="T9" fmla="*/ 43 h 70"/>
                <a:gd name="T10" fmla="*/ 23 w 71"/>
                <a:gd name="T11" fmla="*/ 43 h 70"/>
                <a:gd name="T12" fmla="*/ 20 w 71"/>
                <a:gd name="T13" fmla="*/ 35 h 70"/>
                <a:gd name="T14" fmla="*/ 22 w 71"/>
                <a:gd name="T15" fmla="*/ 28 h 70"/>
                <a:gd name="T16" fmla="*/ 28 w 71"/>
                <a:gd name="T17" fmla="*/ 22 h 70"/>
                <a:gd name="T18" fmla="*/ 36 w 71"/>
                <a:gd name="T19" fmla="*/ 20 h 70"/>
                <a:gd name="T20" fmla="*/ 43 w 71"/>
                <a:gd name="T21" fmla="*/ 22 h 70"/>
                <a:gd name="T22" fmla="*/ 48 w 71"/>
                <a:gd name="T23" fmla="*/ 27 h 70"/>
                <a:gd name="T24" fmla="*/ 48 w 71"/>
                <a:gd name="T25" fmla="*/ 27 h 70"/>
                <a:gd name="T26" fmla="*/ 51 w 71"/>
                <a:gd name="T27" fmla="*/ 35 h 70"/>
                <a:gd name="T28" fmla="*/ 49 w 71"/>
                <a:gd name="T29" fmla="*/ 42 h 70"/>
                <a:gd name="T30" fmla="*/ 44 w 71"/>
                <a:gd name="T31" fmla="*/ 48 h 70"/>
                <a:gd name="T32" fmla="*/ 44 w 71"/>
                <a:gd name="T33" fmla="*/ 48 h 70"/>
                <a:gd name="T34" fmla="*/ 49 w 71"/>
                <a:gd name="T35" fmla="*/ 56 h 70"/>
                <a:gd name="T36" fmla="*/ 54 w 71"/>
                <a:gd name="T37" fmla="*/ 65 h 70"/>
                <a:gd name="T38" fmla="*/ 66 w 71"/>
                <a:gd name="T39" fmla="*/ 52 h 70"/>
                <a:gd name="T40" fmla="*/ 71 w 71"/>
                <a:gd name="T41" fmla="*/ 35 h 70"/>
                <a:gd name="T42" fmla="*/ 65 w 71"/>
                <a:gd name="T43" fmla="*/ 16 h 70"/>
                <a:gd name="T44" fmla="*/ 65 w 71"/>
                <a:gd name="T45" fmla="*/ 16 h 70"/>
                <a:gd name="T46" fmla="*/ 52 w 71"/>
                <a:gd name="T47" fmla="*/ 4 h 70"/>
                <a:gd name="T48" fmla="*/ 36 w 71"/>
                <a:gd name="T49" fmla="*/ 0 h 70"/>
                <a:gd name="T50" fmla="*/ 17 w 71"/>
                <a:gd name="T51" fmla="*/ 5 h 70"/>
                <a:gd name="T52" fmla="*/ 5 w 71"/>
                <a:gd name="T53" fmla="*/ 18 h 70"/>
                <a:gd name="T54" fmla="*/ 0 w 71"/>
                <a:gd name="T55" fmla="*/ 35 h 70"/>
                <a:gd name="T56" fmla="*/ 6 w 71"/>
                <a:gd name="T57" fmla="*/ 54 h 70"/>
                <a:gd name="T58" fmla="*/ 6 w 71"/>
                <a:gd name="T59" fmla="*/ 54 h 70"/>
                <a:gd name="T60" fmla="*/ 19 w 71"/>
                <a:gd name="T61" fmla="*/ 66 h 70"/>
                <a:gd name="T62" fmla="*/ 36 w 71"/>
                <a:gd name="T63" fmla="*/ 70 h 70"/>
                <a:gd name="T64" fmla="*/ 54 w 71"/>
                <a:gd name="T65" fmla="*/ 65 h 70"/>
                <a:gd name="T66" fmla="*/ 54 w 71"/>
                <a:gd name="T67" fmla="*/ 65 h 70"/>
                <a:gd name="T68" fmla="*/ 49 w 71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" h="70">
                  <a:moveTo>
                    <a:pt x="49" y="56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1" y="49"/>
                    <a:pt x="38" y="50"/>
                    <a:pt x="36" y="50"/>
                  </a:cubicBezTo>
                  <a:cubicBezTo>
                    <a:pt x="33" y="50"/>
                    <a:pt x="31" y="49"/>
                    <a:pt x="28" y="48"/>
                  </a:cubicBezTo>
                  <a:cubicBezTo>
                    <a:pt x="26" y="47"/>
                    <a:pt x="24" y="45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8" y="22"/>
                  </a:cubicBezTo>
                  <a:cubicBezTo>
                    <a:pt x="30" y="21"/>
                    <a:pt x="33" y="20"/>
                    <a:pt x="36" y="20"/>
                  </a:cubicBezTo>
                  <a:cubicBezTo>
                    <a:pt x="38" y="20"/>
                    <a:pt x="41" y="21"/>
                    <a:pt x="43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1" y="32"/>
                    <a:pt x="51" y="35"/>
                  </a:cubicBezTo>
                  <a:cubicBezTo>
                    <a:pt x="51" y="37"/>
                    <a:pt x="50" y="40"/>
                    <a:pt x="49" y="42"/>
                  </a:cubicBezTo>
                  <a:cubicBezTo>
                    <a:pt x="48" y="44"/>
                    <a:pt x="46" y="46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4" y="57"/>
                    <a:pt x="66" y="52"/>
                  </a:cubicBezTo>
                  <a:cubicBezTo>
                    <a:pt x="69" y="46"/>
                    <a:pt x="71" y="41"/>
                    <a:pt x="71" y="35"/>
                  </a:cubicBezTo>
                  <a:cubicBezTo>
                    <a:pt x="71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6" y="0"/>
                  </a:cubicBezTo>
                  <a:cubicBezTo>
                    <a:pt x="29" y="0"/>
                    <a:pt x="23" y="2"/>
                    <a:pt x="17" y="5"/>
                  </a:cubicBezTo>
                  <a:cubicBezTo>
                    <a:pt x="12" y="9"/>
                    <a:pt x="7" y="13"/>
                    <a:pt x="5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4" y="63"/>
                    <a:pt x="19" y="66"/>
                  </a:cubicBezTo>
                  <a:cubicBezTo>
                    <a:pt x="24" y="69"/>
                    <a:pt x="30" y="70"/>
                    <a:pt x="36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204"/>
            <p:cNvSpPr>
              <a:spLocks/>
            </p:cNvSpPr>
            <p:nvPr/>
          </p:nvSpPr>
          <p:spPr bwMode="auto">
            <a:xfrm>
              <a:off x="2462213" y="1165226"/>
              <a:ext cx="65088" cy="66675"/>
            </a:xfrm>
            <a:custGeom>
              <a:avLst/>
              <a:gdLst>
                <a:gd name="T0" fmla="*/ 48 w 70"/>
                <a:gd name="T1" fmla="*/ 57 h 71"/>
                <a:gd name="T2" fmla="*/ 43 w 70"/>
                <a:gd name="T3" fmla="*/ 48 h 71"/>
                <a:gd name="T4" fmla="*/ 35 w 70"/>
                <a:gd name="T5" fmla="*/ 51 h 71"/>
                <a:gd name="T6" fmla="*/ 27 w 70"/>
                <a:gd name="T7" fmla="*/ 49 h 71"/>
                <a:gd name="T8" fmla="*/ 22 w 70"/>
                <a:gd name="T9" fmla="*/ 44 h 71"/>
                <a:gd name="T10" fmla="*/ 22 w 70"/>
                <a:gd name="T11" fmla="*/ 43 h 71"/>
                <a:gd name="T12" fmla="*/ 20 w 70"/>
                <a:gd name="T13" fmla="*/ 35 h 71"/>
                <a:gd name="T14" fmla="*/ 21 w 70"/>
                <a:gd name="T15" fmla="*/ 28 h 71"/>
                <a:gd name="T16" fmla="*/ 27 w 70"/>
                <a:gd name="T17" fmla="*/ 23 h 71"/>
                <a:gd name="T18" fmla="*/ 35 w 70"/>
                <a:gd name="T19" fmla="*/ 20 h 71"/>
                <a:gd name="T20" fmla="*/ 42 w 70"/>
                <a:gd name="T21" fmla="*/ 22 h 71"/>
                <a:gd name="T22" fmla="*/ 47 w 70"/>
                <a:gd name="T23" fmla="*/ 27 h 71"/>
                <a:gd name="T24" fmla="*/ 47 w 70"/>
                <a:gd name="T25" fmla="*/ 27 h 71"/>
                <a:gd name="T26" fmla="*/ 50 w 70"/>
                <a:gd name="T27" fmla="*/ 35 h 71"/>
                <a:gd name="T28" fmla="*/ 48 w 70"/>
                <a:gd name="T29" fmla="*/ 43 h 71"/>
                <a:gd name="T30" fmla="*/ 43 w 70"/>
                <a:gd name="T31" fmla="*/ 48 h 71"/>
                <a:gd name="T32" fmla="*/ 43 w 70"/>
                <a:gd name="T33" fmla="*/ 48 h 71"/>
                <a:gd name="T34" fmla="*/ 48 w 70"/>
                <a:gd name="T35" fmla="*/ 57 h 71"/>
                <a:gd name="T36" fmla="*/ 53 w 70"/>
                <a:gd name="T37" fmla="*/ 65 h 71"/>
                <a:gd name="T38" fmla="*/ 65 w 70"/>
                <a:gd name="T39" fmla="*/ 52 h 71"/>
                <a:gd name="T40" fmla="*/ 70 w 70"/>
                <a:gd name="T41" fmla="*/ 35 h 71"/>
                <a:gd name="T42" fmla="*/ 64 w 70"/>
                <a:gd name="T43" fmla="*/ 17 h 71"/>
                <a:gd name="T44" fmla="*/ 64 w 70"/>
                <a:gd name="T45" fmla="*/ 17 h 71"/>
                <a:gd name="T46" fmla="*/ 51 w 70"/>
                <a:gd name="T47" fmla="*/ 5 h 71"/>
                <a:gd name="T48" fmla="*/ 35 w 70"/>
                <a:gd name="T49" fmla="*/ 0 h 71"/>
                <a:gd name="T50" fmla="*/ 16 w 70"/>
                <a:gd name="T51" fmla="*/ 6 h 71"/>
                <a:gd name="T52" fmla="*/ 4 w 70"/>
                <a:gd name="T53" fmla="*/ 19 h 71"/>
                <a:gd name="T54" fmla="*/ 0 w 70"/>
                <a:gd name="T55" fmla="*/ 35 h 71"/>
                <a:gd name="T56" fmla="*/ 5 w 70"/>
                <a:gd name="T57" fmla="*/ 54 h 71"/>
                <a:gd name="T58" fmla="*/ 5 w 70"/>
                <a:gd name="T59" fmla="*/ 54 h 71"/>
                <a:gd name="T60" fmla="*/ 18 w 70"/>
                <a:gd name="T61" fmla="*/ 66 h 71"/>
                <a:gd name="T62" fmla="*/ 35 w 70"/>
                <a:gd name="T63" fmla="*/ 71 h 71"/>
                <a:gd name="T64" fmla="*/ 53 w 70"/>
                <a:gd name="T65" fmla="*/ 65 h 71"/>
                <a:gd name="T66" fmla="*/ 53 w 70"/>
                <a:gd name="T67" fmla="*/ 65 h 71"/>
                <a:gd name="T68" fmla="*/ 48 w 70"/>
                <a:gd name="T69" fmla="*/ 5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1">
                  <a:moveTo>
                    <a:pt x="48" y="57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50"/>
                    <a:pt x="37" y="51"/>
                    <a:pt x="35" y="51"/>
                  </a:cubicBezTo>
                  <a:cubicBezTo>
                    <a:pt x="32" y="51"/>
                    <a:pt x="30" y="50"/>
                    <a:pt x="27" y="49"/>
                  </a:cubicBezTo>
                  <a:cubicBezTo>
                    <a:pt x="25" y="48"/>
                    <a:pt x="23" y="46"/>
                    <a:pt x="22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3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3"/>
                    <a:pt x="50" y="35"/>
                  </a:cubicBezTo>
                  <a:cubicBezTo>
                    <a:pt x="50" y="38"/>
                    <a:pt x="49" y="40"/>
                    <a:pt x="48" y="43"/>
                  </a:cubicBezTo>
                  <a:cubicBezTo>
                    <a:pt x="47" y="45"/>
                    <a:pt x="45" y="47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2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3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2"/>
                    <a:pt x="56" y="7"/>
                    <a:pt x="51" y="5"/>
                  </a:cubicBezTo>
                  <a:cubicBezTo>
                    <a:pt x="46" y="2"/>
                    <a:pt x="40" y="0"/>
                    <a:pt x="35" y="0"/>
                  </a:cubicBezTo>
                  <a:cubicBezTo>
                    <a:pt x="28" y="0"/>
                    <a:pt x="22" y="2"/>
                    <a:pt x="16" y="6"/>
                  </a:cubicBezTo>
                  <a:cubicBezTo>
                    <a:pt x="11" y="9"/>
                    <a:pt x="7" y="14"/>
                    <a:pt x="4" y="19"/>
                  </a:cubicBezTo>
                  <a:cubicBezTo>
                    <a:pt x="1" y="24"/>
                    <a:pt x="0" y="30"/>
                    <a:pt x="0" y="35"/>
                  </a:cubicBezTo>
                  <a:cubicBezTo>
                    <a:pt x="0" y="42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4"/>
                    <a:pt x="18" y="66"/>
                  </a:cubicBezTo>
                  <a:cubicBezTo>
                    <a:pt x="23" y="69"/>
                    <a:pt x="29" y="71"/>
                    <a:pt x="35" y="71"/>
                  </a:cubicBezTo>
                  <a:cubicBezTo>
                    <a:pt x="41" y="71"/>
                    <a:pt x="48" y="69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06"/>
            <p:cNvSpPr>
              <a:spLocks/>
            </p:cNvSpPr>
            <p:nvPr/>
          </p:nvSpPr>
          <p:spPr bwMode="auto">
            <a:xfrm>
              <a:off x="2794000" y="2000251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1 h 70"/>
                <a:gd name="T24" fmla="*/ 48 w 70"/>
                <a:gd name="T25" fmla="*/ 27 h 70"/>
                <a:gd name="T26" fmla="*/ 48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7 h 70"/>
                <a:gd name="T34" fmla="*/ 43 w 70"/>
                <a:gd name="T35" fmla="*/ 47 h 70"/>
                <a:gd name="T36" fmla="*/ 48 w 70"/>
                <a:gd name="T37" fmla="*/ 56 h 70"/>
                <a:gd name="T38" fmla="*/ 54 w 70"/>
                <a:gd name="T39" fmla="*/ 64 h 70"/>
                <a:gd name="T40" fmla="*/ 66 w 70"/>
                <a:gd name="T41" fmla="*/ 51 h 70"/>
                <a:gd name="T42" fmla="*/ 70 w 70"/>
                <a:gd name="T43" fmla="*/ 35 h 70"/>
                <a:gd name="T44" fmla="*/ 64 w 70"/>
                <a:gd name="T45" fmla="*/ 16 h 70"/>
                <a:gd name="T46" fmla="*/ 65 w 70"/>
                <a:gd name="T47" fmla="*/ 16 h 70"/>
                <a:gd name="T48" fmla="*/ 52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3 h 70"/>
                <a:gd name="T62" fmla="*/ 5 w 70"/>
                <a:gd name="T63" fmla="*/ 53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4 h 70"/>
                <a:gd name="T70" fmla="*/ 54 w 70"/>
                <a:gd name="T71" fmla="*/ 64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8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9" y="61"/>
                    <a:pt x="63" y="57"/>
                    <a:pt x="66" y="51"/>
                  </a:cubicBezTo>
                  <a:cubicBezTo>
                    <a:pt x="68" y="46"/>
                    <a:pt x="70" y="41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1" y="11"/>
                    <a:pt x="57" y="7"/>
                    <a:pt x="52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2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4" y="64"/>
                    <a:pt x="54" y="64"/>
                    <a:pt x="54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7" name="Group 206"/>
          <p:cNvGrpSpPr/>
          <p:nvPr userDrawn="1"/>
        </p:nvGrpSpPr>
        <p:grpSpPr>
          <a:xfrm>
            <a:off x="6255812" y="395671"/>
            <a:ext cx="6070612" cy="6102349"/>
            <a:chOff x="776288" y="755651"/>
            <a:chExt cx="2125663" cy="2136776"/>
          </a:xfrm>
          <a:solidFill>
            <a:schemeClr val="bg1">
              <a:alpha val="10000"/>
            </a:schemeClr>
          </a:solidFill>
        </p:grpSpPr>
        <p:sp>
          <p:nvSpPr>
            <p:cNvPr id="208" name="Freeform 5"/>
            <p:cNvSpPr>
              <a:spLocks/>
            </p:cNvSpPr>
            <p:nvPr/>
          </p:nvSpPr>
          <p:spPr bwMode="auto">
            <a:xfrm>
              <a:off x="1447801" y="1116014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4 w 83"/>
                <a:gd name="T5" fmla="*/ 4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5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6"/>
            <p:cNvSpPr>
              <a:spLocks/>
            </p:cNvSpPr>
            <p:nvPr/>
          </p:nvSpPr>
          <p:spPr bwMode="auto">
            <a:xfrm>
              <a:off x="1449388" y="1114426"/>
              <a:ext cx="74613" cy="77788"/>
            </a:xfrm>
            <a:custGeom>
              <a:avLst/>
              <a:gdLst>
                <a:gd name="T0" fmla="*/ 18 w 79"/>
                <a:gd name="T1" fmla="*/ 79 h 84"/>
                <a:gd name="T2" fmla="*/ 75 w 79"/>
                <a:gd name="T3" fmla="*/ 18 h 84"/>
                <a:gd name="T4" fmla="*/ 75 w 79"/>
                <a:gd name="T5" fmla="*/ 4 h 84"/>
                <a:gd name="T6" fmla="*/ 61 w 79"/>
                <a:gd name="T7" fmla="*/ 5 h 84"/>
                <a:gd name="T8" fmla="*/ 4 w 79"/>
                <a:gd name="T9" fmla="*/ 66 h 84"/>
                <a:gd name="T10" fmla="*/ 4 w 79"/>
                <a:gd name="T11" fmla="*/ 80 h 84"/>
                <a:gd name="T12" fmla="*/ 18 w 79"/>
                <a:gd name="T13" fmla="*/ 7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4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0" y="76"/>
                    <a:pt x="4" y="80"/>
                  </a:cubicBezTo>
                  <a:cubicBezTo>
                    <a:pt x="8" y="84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1514476" y="1936751"/>
              <a:ext cx="76200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1516063" y="1935164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819151" y="2395539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3 w 83"/>
                <a:gd name="T5" fmla="*/ 5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6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1"/>
                    <a:pt x="3" y="5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5" y="80"/>
                    <a:pt x="79" y="76"/>
                  </a:cubicBezTo>
                  <a:cubicBezTo>
                    <a:pt x="83" y="72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820738" y="2393951"/>
              <a:ext cx="74613" cy="77788"/>
            </a:xfrm>
            <a:custGeom>
              <a:avLst/>
              <a:gdLst>
                <a:gd name="T0" fmla="*/ 18 w 79"/>
                <a:gd name="T1" fmla="*/ 78 h 83"/>
                <a:gd name="T2" fmla="*/ 75 w 79"/>
                <a:gd name="T3" fmla="*/ 17 h 83"/>
                <a:gd name="T4" fmla="*/ 75 w 79"/>
                <a:gd name="T5" fmla="*/ 3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8"/>
                  </a:moveTo>
                  <a:cubicBezTo>
                    <a:pt x="75" y="17"/>
                    <a:pt x="75" y="17"/>
                    <a:pt x="75" y="17"/>
                  </a:cubicBezTo>
                  <a:cubicBezTo>
                    <a:pt x="79" y="13"/>
                    <a:pt x="79" y="7"/>
                    <a:pt x="75" y="3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2"/>
                    <a:pt x="18" y="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213"/>
            <p:cNvSpPr>
              <a:spLocks/>
            </p:cNvSpPr>
            <p:nvPr/>
          </p:nvSpPr>
          <p:spPr bwMode="auto">
            <a:xfrm>
              <a:off x="793751" y="1038226"/>
              <a:ext cx="77788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796926" y="1036639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215"/>
            <p:cNvSpPr>
              <a:spLocks/>
            </p:cNvSpPr>
            <p:nvPr/>
          </p:nvSpPr>
          <p:spPr bwMode="auto">
            <a:xfrm>
              <a:off x="2824163" y="1116014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5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16"/>
            <p:cNvSpPr>
              <a:spLocks/>
            </p:cNvSpPr>
            <p:nvPr/>
          </p:nvSpPr>
          <p:spPr bwMode="auto">
            <a:xfrm>
              <a:off x="2825751" y="1112839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17"/>
            <p:cNvSpPr>
              <a:spLocks/>
            </p:cNvSpPr>
            <p:nvPr/>
          </p:nvSpPr>
          <p:spPr bwMode="auto">
            <a:xfrm>
              <a:off x="2151063" y="1406526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2152651" y="1404939"/>
              <a:ext cx="74613" cy="76200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2428876" y="2039939"/>
              <a:ext cx="77788" cy="76200"/>
            </a:xfrm>
            <a:custGeom>
              <a:avLst/>
              <a:gdLst>
                <a:gd name="T0" fmla="*/ 79 w 84"/>
                <a:gd name="T1" fmla="*/ 61 h 80"/>
                <a:gd name="T2" fmla="*/ 18 w 84"/>
                <a:gd name="T3" fmla="*/ 4 h 80"/>
                <a:gd name="T4" fmla="*/ 4 w 84"/>
                <a:gd name="T5" fmla="*/ 4 h 80"/>
                <a:gd name="T6" fmla="*/ 5 w 84"/>
                <a:gd name="T7" fmla="*/ 19 h 80"/>
                <a:gd name="T8" fmla="*/ 66 w 84"/>
                <a:gd name="T9" fmla="*/ 76 h 80"/>
                <a:gd name="T10" fmla="*/ 80 w 84"/>
                <a:gd name="T11" fmla="*/ 75 h 80"/>
                <a:gd name="T12" fmla="*/ 79 w 84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1" y="15"/>
                    <a:pt x="5" y="19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70" y="80"/>
                    <a:pt x="76" y="79"/>
                    <a:pt x="80" y="75"/>
                  </a:cubicBezTo>
                  <a:cubicBezTo>
                    <a:pt x="84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430463" y="2038351"/>
              <a:ext cx="74613" cy="77788"/>
            </a:xfrm>
            <a:custGeom>
              <a:avLst/>
              <a:gdLst>
                <a:gd name="T0" fmla="*/ 19 w 80"/>
                <a:gd name="T1" fmla="*/ 79 h 83"/>
                <a:gd name="T2" fmla="*/ 76 w 80"/>
                <a:gd name="T3" fmla="*/ 18 h 83"/>
                <a:gd name="T4" fmla="*/ 75 w 80"/>
                <a:gd name="T5" fmla="*/ 4 h 83"/>
                <a:gd name="T6" fmla="*/ 61 w 80"/>
                <a:gd name="T7" fmla="*/ 5 h 83"/>
                <a:gd name="T8" fmla="*/ 4 w 80"/>
                <a:gd name="T9" fmla="*/ 66 h 83"/>
                <a:gd name="T10" fmla="*/ 5 w 80"/>
                <a:gd name="T11" fmla="*/ 80 h 83"/>
                <a:gd name="T12" fmla="*/ 19 w 80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3">
                  <a:moveTo>
                    <a:pt x="19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80" y="14"/>
                    <a:pt x="80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1" y="76"/>
                    <a:pt x="5" y="80"/>
                  </a:cubicBezTo>
                  <a:cubicBezTo>
                    <a:pt x="9" y="83"/>
                    <a:pt x="15" y="83"/>
                    <a:pt x="19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2384426" y="2559051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3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4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2386013" y="2555876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3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3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23"/>
            <p:cNvSpPr>
              <a:spLocks/>
            </p:cNvSpPr>
            <p:nvPr/>
          </p:nvSpPr>
          <p:spPr bwMode="auto">
            <a:xfrm>
              <a:off x="1811338" y="1187451"/>
              <a:ext cx="177800" cy="155575"/>
            </a:xfrm>
            <a:custGeom>
              <a:avLst/>
              <a:gdLst>
                <a:gd name="T0" fmla="*/ 136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4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8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6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4 w 189"/>
                <a:gd name="T45" fmla="*/ 30 h 166"/>
                <a:gd name="T46" fmla="*/ 128 w 189"/>
                <a:gd name="T47" fmla="*/ 88 h 166"/>
                <a:gd name="T48" fmla="*/ 136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4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8" y="166"/>
                    <a:pt x="178" y="166"/>
                    <a:pt x="178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24"/>
            <p:cNvSpPr>
              <a:spLocks/>
            </p:cNvSpPr>
            <p:nvPr/>
          </p:nvSpPr>
          <p:spPr bwMode="auto">
            <a:xfrm>
              <a:off x="1682751" y="2017714"/>
              <a:ext cx="176213" cy="155575"/>
            </a:xfrm>
            <a:custGeom>
              <a:avLst/>
              <a:gdLst>
                <a:gd name="T0" fmla="*/ 137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5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9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7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5 w 189"/>
                <a:gd name="T45" fmla="*/ 30 h 166"/>
                <a:gd name="T46" fmla="*/ 128 w 189"/>
                <a:gd name="T47" fmla="*/ 88 h 166"/>
                <a:gd name="T48" fmla="*/ 137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7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5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7" y="83"/>
                    <a:pt x="137" y="83"/>
                    <a:pt x="137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7" y="83"/>
                    <a:pt x="137" y="83"/>
                    <a:pt x="137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25"/>
            <p:cNvSpPr>
              <a:spLocks/>
            </p:cNvSpPr>
            <p:nvPr/>
          </p:nvSpPr>
          <p:spPr bwMode="auto">
            <a:xfrm>
              <a:off x="2133601" y="2273301"/>
              <a:ext cx="174625" cy="155575"/>
            </a:xfrm>
            <a:custGeom>
              <a:avLst/>
              <a:gdLst>
                <a:gd name="T0" fmla="*/ 136 w 188"/>
                <a:gd name="T1" fmla="*/ 83 h 166"/>
                <a:gd name="T2" fmla="*/ 145 w 188"/>
                <a:gd name="T3" fmla="*/ 78 h 166"/>
                <a:gd name="T4" fmla="*/ 103 w 188"/>
                <a:gd name="T5" fmla="*/ 5 h 166"/>
                <a:gd name="T6" fmla="*/ 94 w 188"/>
                <a:gd name="T7" fmla="*/ 0 h 166"/>
                <a:gd name="T8" fmla="*/ 85 w 188"/>
                <a:gd name="T9" fmla="*/ 5 h 166"/>
                <a:gd name="T10" fmla="*/ 43 w 188"/>
                <a:gd name="T11" fmla="*/ 78 h 166"/>
                <a:gd name="T12" fmla="*/ 1 w 188"/>
                <a:gd name="T13" fmla="*/ 151 h 166"/>
                <a:gd name="T14" fmla="*/ 1 w 188"/>
                <a:gd name="T15" fmla="*/ 161 h 166"/>
                <a:gd name="T16" fmla="*/ 10 w 188"/>
                <a:gd name="T17" fmla="*/ 166 h 166"/>
                <a:gd name="T18" fmla="*/ 94 w 188"/>
                <a:gd name="T19" fmla="*/ 166 h 166"/>
                <a:gd name="T20" fmla="*/ 178 w 188"/>
                <a:gd name="T21" fmla="*/ 165 h 166"/>
                <a:gd name="T22" fmla="*/ 187 w 188"/>
                <a:gd name="T23" fmla="*/ 160 h 166"/>
                <a:gd name="T24" fmla="*/ 187 w 188"/>
                <a:gd name="T25" fmla="*/ 150 h 166"/>
                <a:gd name="T26" fmla="*/ 145 w 188"/>
                <a:gd name="T27" fmla="*/ 78 h 166"/>
                <a:gd name="T28" fmla="*/ 136 w 188"/>
                <a:gd name="T29" fmla="*/ 83 h 166"/>
                <a:gd name="T30" fmla="*/ 127 w 188"/>
                <a:gd name="T31" fmla="*/ 88 h 166"/>
                <a:gd name="T32" fmla="*/ 161 w 188"/>
                <a:gd name="T33" fmla="*/ 145 h 166"/>
                <a:gd name="T34" fmla="*/ 94 w 188"/>
                <a:gd name="T35" fmla="*/ 146 h 166"/>
                <a:gd name="T36" fmla="*/ 27 w 188"/>
                <a:gd name="T37" fmla="*/ 146 h 166"/>
                <a:gd name="T38" fmla="*/ 61 w 188"/>
                <a:gd name="T39" fmla="*/ 88 h 166"/>
                <a:gd name="T40" fmla="*/ 94 w 188"/>
                <a:gd name="T41" fmla="*/ 30 h 166"/>
                <a:gd name="T42" fmla="*/ 127 w 188"/>
                <a:gd name="T43" fmla="*/ 88 h 166"/>
                <a:gd name="T44" fmla="*/ 136 w 188"/>
                <a:gd name="T45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8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7" y="0"/>
                    <a:pt x="94" y="0"/>
                  </a:cubicBezTo>
                  <a:cubicBezTo>
                    <a:pt x="90" y="0"/>
                    <a:pt x="87" y="2"/>
                    <a:pt x="85" y="5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0" y="154"/>
                    <a:pt x="0" y="157"/>
                    <a:pt x="1" y="161"/>
                  </a:cubicBezTo>
                  <a:cubicBezTo>
                    <a:pt x="3" y="164"/>
                    <a:pt x="7" y="166"/>
                    <a:pt x="10" y="166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1" y="165"/>
                    <a:pt x="185" y="164"/>
                    <a:pt x="187" y="160"/>
                  </a:cubicBezTo>
                  <a:cubicBezTo>
                    <a:pt x="188" y="157"/>
                    <a:pt x="188" y="154"/>
                    <a:pt x="187" y="150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26"/>
            <p:cNvSpPr>
              <a:spLocks/>
            </p:cNvSpPr>
            <p:nvPr/>
          </p:nvSpPr>
          <p:spPr bwMode="auto">
            <a:xfrm>
              <a:off x="2378076" y="1743076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0 w 183"/>
                <a:gd name="T3" fmla="*/ 95 h 184"/>
                <a:gd name="T4" fmla="*/ 182 w 183"/>
                <a:gd name="T5" fmla="*/ 14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3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0 w 183"/>
                <a:gd name="T29" fmla="*/ 95 h 184"/>
                <a:gd name="T30" fmla="*/ 160 w 183"/>
                <a:gd name="T31" fmla="*/ 95 h 184"/>
                <a:gd name="T32" fmla="*/ 151 w 183"/>
                <a:gd name="T33" fmla="*/ 92 h 184"/>
                <a:gd name="T34" fmla="*/ 141 w 183"/>
                <a:gd name="T35" fmla="*/ 90 h 184"/>
                <a:gd name="T36" fmla="*/ 124 w 183"/>
                <a:gd name="T37" fmla="*/ 154 h 184"/>
                <a:gd name="T38" fmla="*/ 77 w 183"/>
                <a:gd name="T39" fmla="*/ 107 h 184"/>
                <a:gd name="T40" fmla="*/ 77 w 183"/>
                <a:gd name="T41" fmla="*/ 107 h 184"/>
                <a:gd name="T42" fmla="*/ 30 w 183"/>
                <a:gd name="T43" fmla="*/ 60 h 184"/>
                <a:gd name="T44" fmla="*/ 94 w 183"/>
                <a:gd name="T45" fmla="*/ 42 h 184"/>
                <a:gd name="T46" fmla="*/ 158 w 183"/>
                <a:gd name="T47" fmla="*/ 25 h 184"/>
                <a:gd name="T48" fmla="*/ 141 w 183"/>
                <a:gd name="T49" fmla="*/ 90 h 184"/>
                <a:gd name="T50" fmla="*/ 141 w 183"/>
                <a:gd name="T51" fmla="*/ 90 h 184"/>
                <a:gd name="T52" fmla="*/ 151 w 183"/>
                <a:gd name="T5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0" y="95"/>
                    <a:pt x="160" y="95"/>
                    <a:pt x="160" y="95"/>
                  </a:cubicBezTo>
                  <a:cubicBezTo>
                    <a:pt x="182" y="14"/>
                    <a:pt x="182" y="14"/>
                    <a:pt x="182" y="14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4" y="46"/>
                    <a:pt x="2" y="49"/>
                    <a:pt x="1" y="52"/>
                  </a:cubicBezTo>
                  <a:cubicBezTo>
                    <a:pt x="0" y="55"/>
                    <a:pt x="1" y="59"/>
                    <a:pt x="3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8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27"/>
            <p:cNvSpPr>
              <a:spLocks/>
            </p:cNvSpPr>
            <p:nvPr/>
          </p:nvSpPr>
          <p:spPr bwMode="auto">
            <a:xfrm>
              <a:off x="1087438" y="863601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1 w 183"/>
                <a:gd name="T3" fmla="*/ 95 h 184"/>
                <a:gd name="T4" fmla="*/ 182 w 183"/>
                <a:gd name="T5" fmla="*/ 13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4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1 w 183"/>
                <a:gd name="T29" fmla="*/ 95 h 184"/>
                <a:gd name="T30" fmla="*/ 151 w 183"/>
                <a:gd name="T31" fmla="*/ 92 h 184"/>
                <a:gd name="T32" fmla="*/ 141 w 183"/>
                <a:gd name="T33" fmla="*/ 89 h 184"/>
                <a:gd name="T34" fmla="*/ 124 w 183"/>
                <a:gd name="T35" fmla="*/ 154 h 184"/>
                <a:gd name="T36" fmla="*/ 77 w 183"/>
                <a:gd name="T37" fmla="*/ 107 h 184"/>
                <a:gd name="T38" fmla="*/ 77 w 183"/>
                <a:gd name="T39" fmla="*/ 107 h 184"/>
                <a:gd name="T40" fmla="*/ 30 w 183"/>
                <a:gd name="T41" fmla="*/ 60 h 184"/>
                <a:gd name="T42" fmla="*/ 94 w 183"/>
                <a:gd name="T43" fmla="*/ 42 h 184"/>
                <a:gd name="T44" fmla="*/ 159 w 183"/>
                <a:gd name="T45" fmla="*/ 25 h 184"/>
                <a:gd name="T46" fmla="*/ 141 w 183"/>
                <a:gd name="T47" fmla="*/ 89 h 184"/>
                <a:gd name="T48" fmla="*/ 151 w 183"/>
                <a:gd name="T49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1" y="95"/>
                    <a:pt x="161" y="95"/>
                    <a:pt x="161" y="95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4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5" y="46"/>
                    <a:pt x="2" y="48"/>
                    <a:pt x="1" y="52"/>
                  </a:cubicBezTo>
                  <a:cubicBezTo>
                    <a:pt x="0" y="55"/>
                    <a:pt x="1" y="59"/>
                    <a:pt x="4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9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1033463" y="2501901"/>
              <a:ext cx="171450" cy="169863"/>
            </a:xfrm>
            <a:custGeom>
              <a:avLst/>
              <a:gdLst>
                <a:gd name="T0" fmla="*/ 151 w 183"/>
                <a:gd name="T1" fmla="*/ 92 h 183"/>
                <a:gd name="T2" fmla="*/ 160 w 183"/>
                <a:gd name="T3" fmla="*/ 94 h 183"/>
                <a:gd name="T4" fmla="*/ 182 w 183"/>
                <a:gd name="T5" fmla="*/ 13 h 183"/>
                <a:gd name="T6" fmla="*/ 179 w 183"/>
                <a:gd name="T7" fmla="*/ 3 h 183"/>
                <a:gd name="T8" fmla="*/ 170 w 183"/>
                <a:gd name="T9" fmla="*/ 1 h 183"/>
                <a:gd name="T10" fmla="*/ 89 w 183"/>
                <a:gd name="T11" fmla="*/ 23 h 183"/>
                <a:gd name="T12" fmla="*/ 8 w 183"/>
                <a:gd name="T13" fmla="*/ 44 h 183"/>
                <a:gd name="T14" fmla="*/ 1 w 183"/>
                <a:gd name="T15" fmla="*/ 52 h 183"/>
                <a:gd name="T16" fmla="*/ 3 w 183"/>
                <a:gd name="T17" fmla="*/ 61 h 183"/>
                <a:gd name="T18" fmla="*/ 63 w 183"/>
                <a:gd name="T19" fmla="*/ 120 h 183"/>
                <a:gd name="T20" fmla="*/ 122 w 183"/>
                <a:gd name="T21" fmla="*/ 180 h 183"/>
                <a:gd name="T22" fmla="*/ 132 w 183"/>
                <a:gd name="T23" fmla="*/ 182 h 183"/>
                <a:gd name="T24" fmla="*/ 139 w 183"/>
                <a:gd name="T25" fmla="*/ 175 h 183"/>
                <a:gd name="T26" fmla="*/ 160 w 183"/>
                <a:gd name="T27" fmla="*/ 94 h 183"/>
                <a:gd name="T28" fmla="*/ 151 w 183"/>
                <a:gd name="T29" fmla="*/ 92 h 183"/>
                <a:gd name="T30" fmla="*/ 141 w 183"/>
                <a:gd name="T31" fmla="*/ 89 h 183"/>
                <a:gd name="T32" fmla="*/ 124 w 183"/>
                <a:gd name="T33" fmla="*/ 153 h 183"/>
                <a:gd name="T34" fmla="*/ 77 w 183"/>
                <a:gd name="T35" fmla="*/ 106 h 183"/>
                <a:gd name="T36" fmla="*/ 30 w 183"/>
                <a:gd name="T37" fmla="*/ 59 h 183"/>
                <a:gd name="T38" fmla="*/ 94 w 183"/>
                <a:gd name="T39" fmla="*/ 42 h 183"/>
                <a:gd name="T40" fmla="*/ 158 w 183"/>
                <a:gd name="T41" fmla="*/ 25 h 183"/>
                <a:gd name="T42" fmla="*/ 141 w 183"/>
                <a:gd name="T43" fmla="*/ 89 h 183"/>
                <a:gd name="T44" fmla="*/ 151 w 183"/>
                <a:gd name="T45" fmla="*/ 9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3" h="183">
                  <a:moveTo>
                    <a:pt x="151" y="92"/>
                  </a:moveTo>
                  <a:cubicBezTo>
                    <a:pt x="160" y="94"/>
                    <a:pt x="160" y="94"/>
                    <a:pt x="160" y="94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79" y="3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4" y="45"/>
                    <a:pt x="2" y="48"/>
                    <a:pt x="1" y="52"/>
                  </a:cubicBezTo>
                  <a:cubicBezTo>
                    <a:pt x="0" y="55"/>
                    <a:pt x="1" y="59"/>
                    <a:pt x="3" y="61"/>
                  </a:cubicBezTo>
                  <a:cubicBezTo>
                    <a:pt x="63" y="120"/>
                    <a:pt x="63" y="120"/>
                    <a:pt x="63" y="120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4" y="182"/>
                    <a:pt x="128" y="183"/>
                    <a:pt x="132" y="182"/>
                  </a:cubicBezTo>
                  <a:cubicBezTo>
                    <a:pt x="135" y="181"/>
                    <a:pt x="138" y="179"/>
                    <a:pt x="139" y="175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2520951" y="906464"/>
              <a:ext cx="153988" cy="177800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4 h 189"/>
                <a:gd name="T8" fmla="*/ 160 w 165"/>
                <a:gd name="T9" fmla="*/ 86 h 189"/>
                <a:gd name="T10" fmla="*/ 88 w 165"/>
                <a:gd name="T11" fmla="*/ 44 h 189"/>
                <a:gd name="T12" fmla="*/ 15 w 165"/>
                <a:gd name="T13" fmla="*/ 2 h 189"/>
                <a:gd name="T14" fmla="*/ 5 w 165"/>
                <a:gd name="T15" fmla="*/ 2 h 189"/>
                <a:gd name="T16" fmla="*/ 0 w 165"/>
                <a:gd name="T17" fmla="*/ 11 h 189"/>
                <a:gd name="T18" fmla="*/ 0 w 165"/>
                <a:gd name="T19" fmla="*/ 95 h 189"/>
                <a:gd name="T20" fmla="*/ 0 w 165"/>
                <a:gd name="T21" fmla="*/ 95 h 189"/>
                <a:gd name="T22" fmla="*/ 0 w 165"/>
                <a:gd name="T23" fmla="*/ 179 h 189"/>
                <a:gd name="T24" fmla="*/ 5 w 165"/>
                <a:gd name="T25" fmla="*/ 187 h 189"/>
                <a:gd name="T26" fmla="*/ 15 w 165"/>
                <a:gd name="T27" fmla="*/ 187 h 189"/>
                <a:gd name="T28" fmla="*/ 88 w 165"/>
                <a:gd name="T29" fmla="*/ 145 h 189"/>
                <a:gd name="T30" fmla="*/ 83 w 165"/>
                <a:gd name="T31" fmla="*/ 137 h 189"/>
                <a:gd name="T32" fmla="*/ 78 w 165"/>
                <a:gd name="T33" fmla="*/ 128 h 189"/>
                <a:gd name="T34" fmla="*/ 20 w 165"/>
                <a:gd name="T35" fmla="*/ 161 h 189"/>
                <a:gd name="T36" fmla="*/ 20 w 165"/>
                <a:gd name="T37" fmla="*/ 95 h 189"/>
                <a:gd name="T38" fmla="*/ 20 w 165"/>
                <a:gd name="T39" fmla="*/ 95 h 189"/>
                <a:gd name="T40" fmla="*/ 20 w 165"/>
                <a:gd name="T41" fmla="*/ 28 h 189"/>
                <a:gd name="T42" fmla="*/ 78 w 165"/>
                <a:gd name="T43" fmla="*/ 61 h 189"/>
                <a:gd name="T44" fmla="*/ 135 w 165"/>
                <a:gd name="T45" fmla="*/ 95 h 189"/>
                <a:gd name="T46" fmla="*/ 78 w 165"/>
                <a:gd name="T47" fmla="*/ 128 h 189"/>
                <a:gd name="T48" fmla="*/ 83 w 165"/>
                <a:gd name="T49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1"/>
                    <a:pt x="165" y="98"/>
                    <a:pt x="165" y="94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5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1095376" y="1690689"/>
              <a:ext cx="153988" cy="176213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5 h 189"/>
                <a:gd name="T8" fmla="*/ 160 w 165"/>
                <a:gd name="T9" fmla="*/ 86 h 189"/>
                <a:gd name="T10" fmla="*/ 88 w 165"/>
                <a:gd name="T11" fmla="*/ 44 h 189"/>
                <a:gd name="T12" fmla="*/ 88 w 165"/>
                <a:gd name="T13" fmla="*/ 44 h 189"/>
                <a:gd name="T14" fmla="*/ 15 w 165"/>
                <a:gd name="T15" fmla="*/ 2 h 189"/>
                <a:gd name="T16" fmla="*/ 5 w 165"/>
                <a:gd name="T17" fmla="*/ 2 h 189"/>
                <a:gd name="T18" fmla="*/ 0 w 165"/>
                <a:gd name="T19" fmla="*/ 11 h 189"/>
                <a:gd name="T20" fmla="*/ 0 w 165"/>
                <a:gd name="T21" fmla="*/ 95 h 189"/>
                <a:gd name="T22" fmla="*/ 0 w 165"/>
                <a:gd name="T23" fmla="*/ 95 h 189"/>
                <a:gd name="T24" fmla="*/ 0 w 165"/>
                <a:gd name="T25" fmla="*/ 179 h 189"/>
                <a:gd name="T26" fmla="*/ 5 w 165"/>
                <a:gd name="T27" fmla="*/ 187 h 189"/>
                <a:gd name="T28" fmla="*/ 15 w 165"/>
                <a:gd name="T29" fmla="*/ 187 h 189"/>
                <a:gd name="T30" fmla="*/ 88 w 165"/>
                <a:gd name="T31" fmla="*/ 145 h 189"/>
                <a:gd name="T32" fmla="*/ 83 w 165"/>
                <a:gd name="T33" fmla="*/ 137 h 189"/>
                <a:gd name="T34" fmla="*/ 78 w 165"/>
                <a:gd name="T35" fmla="*/ 128 h 189"/>
                <a:gd name="T36" fmla="*/ 20 w 165"/>
                <a:gd name="T37" fmla="*/ 161 h 189"/>
                <a:gd name="T38" fmla="*/ 20 w 165"/>
                <a:gd name="T39" fmla="*/ 95 h 189"/>
                <a:gd name="T40" fmla="*/ 20 w 165"/>
                <a:gd name="T41" fmla="*/ 95 h 189"/>
                <a:gd name="T42" fmla="*/ 20 w 165"/>
                <a:gd name="T43" fmla="*/ 28 h 189"/>
                <a:gd name="T44" fmla="*/ 78 w 165"/>
                <a:gd name="T45" fmla="*/ 61 h 189"/>
                <a:gd name="T46" fmla="*/ 78 w 165"/>
                <a:gd name="T47" fmla="*/ 61 h 189"/>
                <a:gd name="T48" fmla="*/ 135 w 165"/>
                <a:gd name="T49" fmla="*/ 95 h 189"/>
                <a:gd name="T50" fmla="*/ 78 w 165"/>
                <a:gd name="T51" fmla="*/ 128 h 189"/>
                <a:gd name="T52" fmla="*/ 83 w 165"/>
                <a:gd name="T53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2"/>
                    <a:pt x="165" y="98"/>
                    <a:pt x="165" y="95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6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1944688" y="1620839"/>
              <a:ext cx="136525" cy="138113"/>
            </a:xfrm>
            <a:custGeom>
              <a:avLst/>
              <a:gdLst>
                <a:gd name="T0" fmla="*/ 137 w 147"/>
                <a:gd name="T1" fmla="*/ 73 h 147"/>
                <a:gd name="T2" fmla="*/ 127 w 147"/>
                <a:gd name="T3" fmla="*/ 73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3 h 147"/>
                <a:gd name="T12" fmla="*/ 36 w 147"/>
                <a:gd name="T13" fmla="*/ 35 h 147"/>
                <a:gd name="T14" fmla="*/ 74 w 147"/>
                <a:gd name="T15" fmla="*/ 20 h 147"/>
                <a:gd name="T16" fmla="*/ 111 w 147"/>
                <a:gd name="T17" fmla="*/ 35 h 147"/>
                <a:gd name="T18" fmla="*/ 127 w 147"/>
                <a:gd name="T19" fmla="*/ 73 h 147"/>
                <a:gd name="T20" fmla="*/ 137 w 147"/>
                <a:gd name="T21" fmla="*/ 73 h 147"/>
                <a:gd name="T22" fmla="*/ 147 w 147"/>
                <a:gd name="T23" fmla="*/ 73 h 147"/>
                <a:gd name="T24" fmla="*/ 74 w 147"/>
                <a:gd name="T25" fmla="*/ 0 h 147"/>
                <a:gd name="T26" fmla="*/ 0 w 147"/>
                <a:gd name="T27" fmla="*/ 73 h 147"/>
                <a:gd name="T28" fmla="*/ 74 w 147"/>
                <a:gd name="T29" fmla="*/ 147 h 147"/>
                <a:gd name="T30" fmla="*/ 147 w 147"/>
                <a:gd name="T31" fmla="*/ 73 h 147"/>
                <a:gd name="T32" fmla="*/ 137 w 147"/>
                <a:gd name="T33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3"/>
                  </a:moveTo>
                  <a:cubicBezTo>
                    <a:pt x="127" y="73"/>
                    <a:pt x="127" y="73"/>
                    <a:pt x="127" y="73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5"/>
                  </a:cubicBezTo>
                  <a:cubicBezTo>
                    <a:pt x="121" y="45"/>
                    <a:pt x="127" y="58"/>
                    <a:pt x="127" y="73"/>
                  </a:cubicBezTo>
                  <a:cubicBezTo>
                    <a:pt x="137" y="73"/>
                    <a:pt x="137" y="73"/>
                    <a:pt x="137" y="73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3"/>
                  </a:cubicBezTo>
                  <a:cubicBezTo>
                    <a:pt x="137" y="73"/>
                    <a:pt x="137" y="73"/>
                    <a:pt x="137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1643063" y="955676"/>
              <a:ext cx="138113" cy="139700"/>
            </a:xfrm>
            <a:custGeom>
              <a:avLst/>
              <a:gdLst>
                <a:gd name="T0" fmla="*/ 138 w 148"/>
                <a:gd name="T1" fmla="*/ 74 h 148"/>
                <a:gd name="T2" fmla="*/ 128 w 148"/>
                <a:gd name="T3" fmla="*/ 74 h 148"/>
                <a:gd name="T4" fmla="*/ 112 w 148"/>
                <a:gd name="T5" fmla="*/ 112 h 148"/>
                <a:gd name="T6" fmla="*/ 74 w 148"/>
                <a:gd name="T7" fmla="*/ 128 h 148"/>
                <a:gd name="T8" fmla="*/ 36 w 148"/>
                <a:gd name="T9" fmla="*/ 112 h 148"/>
                <a:gd name="T10" fmla="*/ 20 w 148"/>
                <a:gd name="T11" fmla="*/ 74 h 148"/>
                <a:gd name="T12" fmla="*/ 36 w 148"/>
                <a:gd name="T13" fmla="*/ 36 h 148"/>
                <a:gd name="T14" fmla="*/ 74 w 148"/>
                <a:gd name="T15" fmla="*/ 20 h 148"/>
                <a:gd name="T16" fmla="*/ 112 w 148"/>
                <a:gd name="T17" fmla="*/ 36 h 148"/>
                <a:gd name="T18" fmla="*/ 128 w 148"/>
                <a:gd name="T19" fmla="*/ 74 h 148"/>
                <a:gd name="T20" fmla="*/ 138 w 148"/>
                <a:gd name="T21" fmla="*/ 74 h 148"/>
                <a:gd name="T22" fmla="*/ 148 w 148"/>
                <a:gd name="T23" fmla="*/ 74 h 148"/>
                <a:gd name="T24" fmla="*/ 74 w 148"/>
                <a:gd name="T25" fmla="*/ 0 h 148"/>
                <a:gd name="T26" fmla="*/ 0 w 148"/>
                <a:gd name="T27" fmla="*/ 74 h 148"/>
                <a:gd name="T28" fmla="*/ 74 w 148"/>
                <a:gd name="T29" fmla="*/ 148 h 148"/>
                <a:gd name="T30" fmla="*/ 148 w 148"/>
                <a:gd name="T31" fmla="*/ 74 h 148"/>
                <a:gd name="T32" fmla="*/ 138 w 148"/>
                <a:gd name="T33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" h="148">
                  <a:moveTo>
                    <a:pt x="138" y="74"/>
                  </a:moveTo>
                  <a:cubicBezTo>
                    <a:pt x="128" y="74"/>
                    <a:pt x="128" y="74"/>
                    <a:pt x="128" y="74"/>
                  </a:cubicBezTo>
                  <a:cubicBezTo>
                    <a:pt x="128" y="89"/>
                    <a:pt x="122" y="102"/>
                    <a:pt x="112" y="112"/>
                  </a:cubicBezTo>
                  <a:cubicBezTo>
                    <a:pt x="102" y="122"/>
                    <a:pt x="89" y="128"/>
                    <a:pt x="74" y="128"/>
                  </a:cubicBezTo>
                  <a:cubicBezTo>
                    <a:pt x="59" y="128"/>
                    <a:pt x="46" y="122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38" y="74"/>
                    <a:pt x="138" y="74"/>
                    <a:pt x="138" y="74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15" y="148"/>
                    <a:pt x="148" y="115"/>
                    <a:pt x="148" y="74"/>
                  </a:cubicBezTo>
                  <a:cubicBezTo>
                    <a:pt x="138" y="74"/>
                    <a:pt x="138" y="74"/>
                    <a:pt x="138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33"/>
            <p:cNvSpPr>
              <a:spLocks/>
            </p:cNvSpPr>
            <p:nvPr/>
          </p:nvSpPr>
          <p:spPr bwMode="auto">
            <a:xfrm>
              <a:off x="1681163" y="2713039"/>
              <a:ext cx="138113" cy="136525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1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2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34"/>
            <p:cNvSpPr>
              <a:spLocks/>
            </p:cNvSpPr>
            <p:nvPr/>
          </p:nvSpPr>
          <p:spPr bwMode="auto">
            <a:xfrm>
              <a:off x="1958976" y="2624139"/>
              <a:ext cx="138113" cy="77788"/>
            </a:xfrm>
            <a:custGeom>
              <a:avLst/>
              <a:gdLst>
                <a:gd name="T0" fmla="*/ 20 w 148"/>
                <a:gd name="T1" fmla="*/ 73 h 83"/>
                <a:gd name="T2" fmla="*/ 36 w 148"/>
                <a:gd name="T3" fmla="*/ 36 h 83"/>
                <a:gd name="T4" fmla="*/ 74 w 148"/>
                <a:gd name="T5" fmla="*/ 20 h 83"/>
                <a:gd name="T6" fmla="*/ 112 w 148"/>
                <a:gd name="T7" fmla="*/ 36 h 83"/>
                <a:gd name="T8" fmla="*/ 128 w 148"/>
                <a:gd name="T9" fmla="*/ 73 h 83"/>
                <a:gd name="T10" fmla="*/ 138 w 148"/>
                <a:gd name="T11" fmla="*/ 83 h 83"/>
                <a:gd name="T12" fmla="*/ 148 w 148"/>
                <a:gd name="T13" fmla="*/ 73 h 83"/>
                <a:gd name="T14" fmla="*/ 74 w 148"/>
                <a:gd name="T15" fmla="*/ 0 h 83"/>
                <a:gd name="T16" fmla="*/ 22 w 148"/>
                <a:gd name="T17" fmla="*/ 21 h 83"/>
                <a:gd name="T18" fmla="*/ 0 w 148"/>
                <a:gd name="T19" fmla="*/ 73 h 83"/>
                <a:gd name="T20" fmla="*/ 10 w 148"/>
                <a:gd name="T21" fmla="*/ 83 h 83"/>
                <a:gd name="T22" fmla="*/ 20 w 148"/>
                <a:gd name="T23" fmla="*/ 73 h 83"/>
                <a:gd name="T24" fmla="*/ 20 w 148"/>
                <a:gd name="T25" fmla="*/ 7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83">
                  <a:moveTo>
                    <a:pt x="20" y="73"/>
                  </a:moveTo>
                  <a:cubicBezTo>
                    <a:pt x="20" y="59"/>
                    <a:pt x="26" y="45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5"/>
                    <a:pt x="128" y="59"/>
                    <a:pt x="128" y="73"/>
                  </a:cubicBezTo>
                  <a:cubicBezTo>
                    <a:pt x="128" y="79"/>
                    <a:pt x="132" y="83"/>
                    <a:pt x="138" y="83"/>
                  </a:cubicBezTo>
                  <a:cubicBezTo>
                    <a:pt x="143" y="83"/>
                    <a:pt x="148" y="79"/>
                    <a:pt x="148" y="73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54" y="0"/>
                    <a:pt x="35" y="8"/>
                    <a:pt x="22" y="21"/>
                  </a:cubicBezTo>
                  <a:cubicBezTo>
                    <a:pt x="9" y="35"/>
                    <a:pt x="0" y="53"/>
                    <a:pt x="0" y="73"/>
                  </a:cubicBezTo>
                  <a:cubicBezTo>
                    <a:pt x="0" y="79"/>
                    <a:pt x="5" y="83"/>
                    <a:pt x="10" y="83"/>
                  </a:cubicBezTo>
                  <a:cubicBezTo>
                    <a:pt x="16" y="83"/>
                    <a:pt x="20" y="79"/>
                    <a:pt x="20" y="73"/>
                  </a:cubicBezTo>
                  <a:cubicBezTo>
                    <a:pt x="20" y="73"/>
                    <a:pt x="20" y="73"/>
                    <a:pt x="20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35"/>
            <p:cNvSpPr>
              <a:spLocks/>
            </p:cNvSpPr>
            <p:nvPr/>
          </p:nvSpPr>
          <p:spPr bwMode="auto">
            <a:xfrm>
              <a:off x="1484313" y="1709739"/>
              <a:ext cx="138113" cy="77788"/>
            </a:xfrm>
            <a:custGeom>
              <a:avLst/>
              <a:gdLst>
                <a:gd name="T0" fmla="*/ 20 w 148"/>
                <a:gd name="T1" fmla="*/ 74 h 84"/>
                <a:gd name="T2" fmla="*/ 36 w 148"/>
                <a:gd name="T3" fmla="*/ 36 h 84"/>
                <a:gd name="T4" fmla="*/ 74 w 148"/>
                <a:gd name="T5" fmla="*/ 20 h 84"/>
                <a:gd name="T6" fmla="*/ 112 w 148"/>
                <a:gd name="T7" fmla="*/ 36 h 84"/>
                <a:gd name="T8" fmla="*/ 128 w 148"/>
                <a:gd name="T9" fmla="*/ 74 h 84"/>
                <a:gd name="T10" fmla="*/ 138 w 148"/>
                <a:gd name="T11" fmla="*/ 84 h 84"/>
                <a:gd name="T12" fmla="*/ 148 w 148"/>
                <a:gd name="T13" fmla="*/ 74 h 84"/>
                <a:gd name="T14" fmla="*/ 74 w 148"/>
                <a:gd name="T15" fmla="*/ 0 h 84"/>
                <a:gd name="T16" fmla="*/ 0 w 148"/>
                <a:gd name="T17" fmla="*/ 74 h 84"/>
                <a:gd name="T18" fmla="*/ 10 w 148"/>
                <a:gd name="T19" fmla="*/ 84 h 84"/>
                <a:gd name="T20" fmla="*/ 20 w 148"/>
                <a:gd name="T21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84">
                  <a:moveTo>
                    <a:pt x="20" y="74"/>
                  </a:move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28" y="79"/>
                    <a:pt x="132" y="84"/>
                    <a:pt x="138" y="84"/>
                  </a:cubicBezTo>
                  <a:cubicBezTo>
                    <a:pt x="143" y="84"/>
                    <a:pt x="148" y="79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79"/>
                    <a:pt x="5" y="84"/>
                    <a:pt x="10" y="84"/>
                  </a:cubicBezTo>
                  <a:cubicBezTo>
                    <a:pt x="16" y="84"/>
                    <a:pt x="20" y="79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36"/>
            <p:cNvSpPr>
              <a:spLocks/>
            </p:cNvSpPr>
            <p:nvPr/>
          </p:nvSpPr>
          <p:spPr bwMode="auto">
            <a:xfrm>
              <a:off x="857251" y="1227139"/>
              <a:ext cx="136525" cy="77788"/>
            </a:xfrm>
            <a:custGeom>
              <a:avLst/>
              <a:gdLst>
                <a:gd name="T0" fmla="*/ 20 w 146"/>
                <a:gd name="T1" fmla="*/ 74 h 84"/>
                <a:gd name="T2" fmla="*/ 35 w 146"/>
                <a:gd name="T3" fmla="*/ 36 h 84"/>
                <a:gd name="T4" fmla="*/ 73 w 146"/>
                <a:gd name="T5" fmla="*/ 20 h 84"/>
                <a:gd name="T6" fmla="*/ 111 w 146"/>
                <a:gd name="T7" fmla="*/ 36 h 84"/>
                <a:gd name="T8" fmla="*/ 126 w 146"/>
                <a:gd name="T9" fmla="*/ 74 h 84"/>
                <a:gd name="T10" fmla="*/ 136 w 146"/>
                <a:gd name="T11" fmla="*/ 84 h 84"/>
                <a:gd name="T12" fmla="*/ 146 w 146"/>
                <a:gd name="T13" fmla="*/ 74 h 84"/>
                <a:gd name="T14" fmla="*/ 125 w 146"/>
                <a:gd name="T15" fmla="*/ 22 h 84"/>
                <a:gd name="T16" fmla="*/ 73 w 146"/>
                <a:gd name="T17" fmla="*/ 0 h 84"/>
                <a:gd name="T18" fmla="*/ 21 w 146"/>
                <a:gd name="T19" fmla="*/ 22 h 84"/>
                <a:gd name="T20" fmla="*/ 0 w 146"/>
                <a:gd name="T21" fmla="*/ 74 h 84"/>
                <a:gd name="T22" fmla="*/ 10 w 146"/>
                <a:gd name="T23" fmla="*/ 84 h 84"/>
                <a:gd name="T24" fmla="*/ 20 w 146"/>
                <a:gd name="T25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84">
                  <a:moveTo>
                    <a:pt x="20" y="74"/>
                  </a:moveTo>
                  <a:cubicBezTo>
                    <a:pt x="20" y="59"/>
                    <a:pt x="26" y="46"/>
                    <a:pt x="35" y="36"/>
                  </a:cubicBezTo>
                  <a:cubicBezTo>
                    <a:pt x="45" y="26"/>
                    <a:pt x="58" y="20"/>
                    <a:pt x="73" y="20"/>
                  </a:cubicBezTo>
                  <a:cubicBezTo>
                    <a:pt x="88" y="20"/>
                    <a:pt x="101" y="26"/>
                    <a:pt x="111" y="36"/>
                  </a:cubicBezTo>
                  <a:cubicBezTo>
                    <a:pt x="120" y="46"/>
                    <a:pt x="126" y="59"/>
                    <a:pt x="126" y="74"/>
                  </a:cubicBezTo>
                  <a:cubicBezTo>
                    <a:pt x="126" y="80"/>
                    <a:pt x="131" y="84"/>
                    <a:pt x="136" y="84"/>
                  </a:cubicBezTo>
                  <a:cubicBezTo>
                    <a:pt x="142" y="84"/>
                    <a:pt x="146" y="80"/>
                    <a:pt x="146" y="74"/>
                  </a:cubicBezTo>
                  <a:cubicBezTo>
                    <a:pt x="146" y="54"/>
                    <a:pt x="138" y="35"/>
                    <a:pt x="125" y="22"/>
                  </a:cubicBezTo>
                  <a:cubicBezTo>
                    <a:pt x="112" y="9"/>
                    <a:pt x="93" y="0"/>
                    <a:pt x="73" y="0"/>
                  </a:cubicBezTo>
                  <a:cubicBezTo>
                    <a:pt x="53" y="0"/>
                    <a:pt x="34" y="9"/>
                    <a:pt x="21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80"/>
                    <a:pt x="4" y="84"/>
                    <a:pt x="10" y="84"/>
                  </a:cubicBezTo>
                  <a:cubicBezTo>
                    <a:pt x="15" y="84"/>
                    <a:pt x="20" y="80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37"/>
            <p:cNvSpPr>
              <a:spLocks/>
            </p:cNvSpPr>
            <p:nvPr/>
          </p:nvSpPr>
          <p:spPr bwMode="auto">
            <a:xfrm>
              <a:off x="2298701" y="1265239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5 w 83"/>
                <a:gd name="T3" fmla="*/ 111 h 146"/>
                <a:gd name="T4" fmla="*/ 20 w 83"/>
                <a:gd name="T5" fmla="*/ 73 h 146"/>
                <a:gd name="T6" fmla="*/ 35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8" y="126"/>
                    <a:pt x="45" y="120"/>
                    <a:pt x="35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5" y="35"/>
                  </a:cubicBezTo>
                  <a:cubicBezTo>
                    <a:pt x="45" y="25"/>
                    <a:pt x="58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4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4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865188" y="2654301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6 w 83"/>
                <a:gd name="T3" fmla="*/ 111 h 146"/>
                <a:gd name="T4" fmla="*/ 20 w 83"/>
                <a:gd name="T5" fmla="*/ 73 h 146"/>
                <a:gd name="T6" fmla="*/ 36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9" y="126"/>
                    <a:pt x="45" y="120"/>
                    <a:pt x="36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5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5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1504951" y="760414"/>
              <a:ext cx="77788" cy="138113"/>
            </a:xfrm>
            <a:custGeom>
              <a:avLst/>
              <a:gdLst>
                <a:gd name="T0" fmla="*/ 74 w 84"/>
                <a:gd name="T1" fmla="*/ 127 h 147"/>
                <a:gd name="T2" fmla="*/ 36 w 84"/>
                <a:gd name="T3" fmla="*/ 111 h 147"/>
                <a:gd name="T4" fmla="*/ 20 w 84"/>
                <a:gd name="T5" fmla="*/ 74 h 147"/>
                <a:gd name="T6" fmla="*/ 36 w 84"/>
                <a:gd name="T7" fmla="*/ 36 h 147"/>
                <a:gd name="T8" fmla="*/ 74 w 84"/>
                <a:gd name="T9" fmla="*/ 20 h 147"/>
                <a:gd name="T10" fmla="*/ 84 w 84"/>
                <a:gd name="T11" fmla="*/ 10 h 147"/>
                <a:gd name="T12" fmla="*/ 74 w 84"/>
                <a:gd name="T13" fmla="*/ 0 h 147"/>
                <a:gd name="T14" fmla="*/ 21 w 84"/>
                <a:gd name="T15" fmla="*/ 22 h 147"/>
                <a:gd name="T16" fmla="*/ 0 w 84"/>
                <a:gd name="T17" fmla="*/ 74 h 147"/>
                <a:gd name="T18" fmla="*/ 21 w 84"/>
                <a:gd name="T19" fmla="*/ 125 h 147"/>
                <a:gd name="T20" fmla="*/ 74 w 84"/>
                <a:gd name="T21" fmla="*/ 147 h 147"/>
                <a:gd name="T22" fmla="*/ 84 w 84"/>
                <a:gd name="T23" fmla="*/ 137 h 147"/>
                <a:gd name="T24" fmla="*/ 74 w 84"/>
                <a:gd name="T25" fmla="*/ 12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47">
                  <a:moveTo>
                    <a:pt x="74" y="127"/>
                  </a:move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79" y="20"/>
                    <a:pt x="84" y="16"/>
                    <a:pt x="84" y="10"/>
                  </a:cubicBezTo>
                  <a:cubicBezTo>
                    <a:pt x="84" y="5"/>
                    <a:pt x="79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94"/>
                    <a:pt x="8" y="112"/>
                    <a:pt x="21" y="125"/>
                  </a:cubicBezTo>
                  <a:cubicBezTo>
                    <a:pt x="35" y="139"/>
                    <a:pt x="53" y="147"/>
                    <a:pt x="74" y="147"/>
                  </a:cubicBezTo>
                  <a:cubicBezTo>
                    <a:pt x="79" y="147"/>
                    <a:pt x="84" y="142"/>
                    <a:pt x="84" y="137"/>
                  </a:cubicBezTo>
                  <a:cubicBezTo>
                    <a:pt x="84" y="131"/>
                    <a:pt x="79" y="127"/>
                    <a:pt x="7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835026" y="2085976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2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2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2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9"/>
                    <a:pt x="121" y="102"/>
                    <a:pt x="112" y="112"/>
                  </a:cubicBezTo>
                  <a:cubicBezTo>
                    <a:pt x="102" y="121"/>
                    <a:pt x="89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1" y="46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2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115"/>
                    <a:pt x="33" y="147"/>
                    <a:pt x="74" y="147"/>
                  </a:cubicBezTo>
                  <a:cubicBezTo>
                    <a:pt x="114" y="147"/>
                    <a:pt x="147" y="115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41"/>
            <p:cNvSpPr>
              <a:spLocks/>
            </p:cNvSpPr>
            <p:nvPr/>
          </p:nvSpPr>
          <p:spPr bwMode="auto">
            <a:xfrm>
              <a:off x="2671763" y="2154239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0 w 147"/>
                <a:gd name="T27" fmla="*/ 74 h 147"/>
                <a:gd name="T28" fmla="*/ 74 w 147"/>
                <a:gd name="T29" fmla="*/ 147 h 147"/>
                <a:gd name="T30" fmla="*/ 147 w 147"/>
                <a:gd name="T31" fmla="*/ 74 h 147"/>
                <a:gd name="T32" fmla="*/ 137 w 147"/>
                <a:gd name="T33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42"/>
            <p:cNvSpPr>
              <a:spLocks/>
            </p:cNvSpPr>
            <p:nvPr/>
          </p:nvSpPr>
          <p:spPr bwMode="auto">
            <a:xfrm>
              <a:off x="2625726" y="1265239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2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2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2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2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43"/>
            <p:cNvSpPr>
              <a:spLocks/>
            </p:cNvSpPr>
            <p:nvPr/>
          </p:nvSpPr>
          <p:spPr bwMode="auto">
            <a:xfrm>
              <a:off x="1287463" y="1323976"/>
              <a:ext cx="136525" cy="136525"/>
            </a:xfrm>
            <a:custGeom>
              <a:avLst/>
              <a:gdLst>
                <a:gd name="T0" fmla="*/ 10 w 146"/>
                <a:gd name="T1" fmla="*/ 10 h 146"/>
                <a:gd name="T2" fmla="*/ 10 w 146"/>
                <a:gd name="T3" fmla="*/ 20 h 146"/>
                <a:gd name="T4" fmla="*/ 126 w 146"/>
                <a:gd name="T5" fmla="*/ 20 h 146"/>
                <a:gd name="T6" fmla="*/ 126 w 146"/>
                <a:gd name="T7" fmla="*/ 126 h 146"/>
                <a:gd name="T8" fmla="*/ 20 w 146"/>
                <a:gd name="T9" fmla="*/ 126 h 146"/>
                <a:gd name="T10" fmla="*/ 20 w 146"/>
                <a:gd name="T11" fmla="*/ 10 h 146"/>
                <a:gd name="T12" fmla="*/ 10 w 146"/>
                <a:gd name="T13" fmla="*/ 10 h 146"/>
                <a:gd name="T14" fmla="*/ 10 w 146"/>
                <a:gd name="T15" fmla="*/ 20 h 146"/>
                <a:gd name="T16" fmla="*/ 10 w 146"/>
                <a:gd name="T17" fmla="*/ 10 h 146"/>
                <a:gd name="T18" fmla="*/ 0 w 146"/>
                <a:gd name="T19" fmla="*/ 10 h 146"/>
                <a:gd name="T20" fmla="*/ 0 w 146"/>
                <a:gd name="T21" fmla="*/ 136 h 146"/>
                <a:gd name="T22" fmla="*/ 3 w 146"/>
                <a:gd name="T23" fmla="*/ 144 h 146"/>
                <a:gd name="T24" fmla="*/ 10 w 146"/>
                <a:gd name="T25" fmla="*/ 146 h 146"/>
                <a:gd name="T26" fmla="*/ 136 w 146"/>
                <a:gd name="T27" fmla="*/ 146 h 146"/>
                <a:gd name="T28" fmla="*/ 143 w 146"/>
                <a:gd name="T29" fmla="*/ 144 h 146"/>
                <a:gd name="T30" fmla="*/ 146 w 146"/>
                <a:gd name="T31" fmla="*/ 136 h 146"/>
                <a:gd name="T32" fmla="*/ 146 w 146"/>
                <a:gd name="T33" fmla="*/ 10 h 146"/>
                <a:gd name="T34" fmla="*/ 143 w 146"/>
                <a:gd name="T35" fmla="*/ 3 h 146"/>
                <a:gd name="T36" fmla="*/ 136 w 146"/>
                <a:gd name="T37" fmla="*/ 0 h 146"/>
                <a:gd name="T38" fmla="*/ 10 w 146"/>
                <a:gd name="T39" fmla="*/ 0 h 146"/>
                <a:gd name="T40" fmla="*/ 3 w 146"/>
                <a:gd name="T41" fmla="*/ 3 h 146"/>
                <a:gd name="T42" fmla="*/ 0 w 146"/>
                <a:gd name="T43" fmla="*/ 10 h 146"/>
                <a:gd name="T44" fmla="*/ 10 w 146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6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4" y="145"/>
                    <a:pt x="7" y="146"/>
                    <a:pt x="10" y="146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9" y="146"/>
                    <a:pt x="141" y="145"/>
                    <a:pt x="143" y="144"/>
                  </a:cubicBezTo>
                  <a:cubicBezTo>
                    <a:pt x="145" y="142"/>
                    <a:pt x="146" y="139"/>
                    <a:pt x="146" y="136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7"/>
                    <a:pt x="145" y="5"/>
                    <a:pt x="143" y="3"/>
                  </a:cubicBezTo>
                  <a:cubicBezTo>
                    <a:pt x="141" y="1"/>
                    <a:pt x="139" y="0"/>
                    <a:pt x="13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44"/>
            <p:cNvSpPr>
              <a:spLocks/>
            </p:cNvSpPr>
            <p:nvPr/>
          </p:nvSpPr>
          <p:spPr bwMode="auto">
            <a:xfrm>
              <a:off x="1281113" y="2079626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5" y="146"/>
                    <a:pt x="8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6" y="142"/>
                    <a:pt x="147" y="139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6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45"/>
            <p:cNvSpPr>
              <a:spLocks/>
            </p:cNvSpPr>
            <p:nvPr/>
          </p:nvSpPr>
          <p:spPr bwMode="auto">
            <a:xfrm>
              <a:off x="2625726" y="2654301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3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3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46"/>
            <p:cNvSpPr>
              <a:spLocks/>
            </p:cNvSpPr>
            <p:nvPr/>
          </p:nvSpPr>
          <p:spPr bwMode="auto">
            <a:xfrm>
              <a:off x="2135188" y="760414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1" y="142"/>
                    <a:pt x="3" y="144"/>
                  </a:cubicBezTo>
                  <a:cubicBezTo>
                    <a:pt x="5" y="146"/>
                    <a:pt x="7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5" y="142"/>
                    <a:pt x="147" y="140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5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47"/>
            <p:cNvSpPr>
              <a:spLocks/>
            </p:cNvSpPr>
            <p:nvPr/>
          </p:nvSpPr>
          <p:spPr bwMode="auto">
            <a:xfrm>
              <a:off x="1909763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5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2 w 78"/>
                <a:gd name="T21" fmla="*/ 24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1" y="46"/>
                    <a:pt x="60" y="45"/>
                  </a:cubicBezTo>
                  <a:cubicBezTo>
                    <a:pt x="58" y="43"/>
                    <a:pt x="56" y="39"/>
                    <a:pt x="53" y="35"/>
                  </a:cubicBezTo>
                  <a:cubicBezTo>
                    <a:pt x="50" y="28"/>
                    <a:pt x="46" y="20"/>
                    <a:pt x="39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3" y="20"/>
                    <a:pt x="15" y="20"/>
                    <a:pt x="18" y="21"/>
                  </a:cubicBezTo>
                  <a:cubicBezTo>
                    <a:pt x="19" y="22"/>
                    <a:pt x="21" y="23"/>
                    <a:pt x="22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2" y="55"/>
                  </a:cubicBezTo>
                  <a:cubicBezTo>
                    <a:pt x="45" y="58"/>
                    <a:pt x="48" y="62"/>
                    <a:pt x="53" y="65"/>
                  </a:cubicBezTo>
                  <a:cubicBezTo>
                    <a:pt x="57" y="67"/>
                    <a:pt x="62" y="69"/>
                    <a:pt x="68" y="69"/>
                  </a:cubicBezTo>
                  <a:cubicBezTo>
                    <a:pt x="73" y="69"/>
                    <a:pt x="78" y="64"/>
                    <a:pt x="78" y="59"/>
                  </a:cubicBezTo>
                  <a:cubicBezTo>
                    <a:pt x="78" y="53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248"/>
            <p:cNvSpPr>
              <a:spLocks/>
            </p:cNvSpPr>
            <p:nvPr/>
          </p:nvSpPr>
          <p:spPr bwMode="auto">
            <a:xfrm>
              <a:off x="2019301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5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249"/>
            <p:cNvSpPr>
              <a:spLocks/>
            </p:cNvSpPr>
            <p:nvPr/>
          </p:nvSpPr>
          <p:spPr bwMode="auto">
            <a:xfrm>
              <a:off x="196532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6" y="37"/>
                    <a:pt x="49" y="30"/>
                    <a:pt x="53" y="26"/>
                  </a:cubicBezTo>
                  <a:cubicBezTo>
                    <a:pt x="55" y="24"/>
                    <a:pt x="57" y="23"/>
                    <a:pt x="59" y="21"/>
                  </a:cubicBezTo>
                  <a:cubicBezTo>
                    <a:pt x="62" y="20"/>
                    <a:pt x="64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4"/>
                    <a:pt x="45" y="6"/>
                    <a:pt x="42" y="9"/>
                  </a:cubicBezTo>
                  <a:cubicBezTo>
                    <a:pt x="37" y="13"/>
                    <a:pt x="34" y="19"/>
                    <a:pt x="31" y="24"/>
                  </a:cubicBezTo>
                  <a:cubicBezTo>
                    <a:pt x="26" y="31"/>
                    <a:pt x="23" y="38"/>
                    <a:pt x="19" y="43"/>
                  </a:cubicBezTo>
                  <a:cubicBezTo>
                    <a:pt x="18" y="45"/>
                    <a:pt x="16" y="47"/>
                    <a:pt x="15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250"/>
            <p:cNvSpPr>
              <a:spLocks/>
            </p:cNvSpPr>
            <p:nvPr/>
          </p:nvSpPr>
          <p:spPr bwMode="auto">
            <a:xfrm>
              <a:off x="207327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3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251"/>
            <p:cNvSpPr>
              <a:spLocks/>
            </p:cNvSpPr>
            <p:nvPr/>
          </p:nvSpPr>
          <p:spPr bwMode="auto">
            <a:xfrm>
              <a:off x="2219326" y="2771776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4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4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52"/>
            <p:cNvSpPr>
              <a:spLocks/>
            </p:cNvSpPr>
            <p:nvPr/>
          </p:nvSpPr>
          <p:spPr bwMode="auto">
            <a:xfrm>
              <a:off x="2328863" y="2771776"/>
              <a:ext cx="73025" cy="65088"/>
            </a:xfrm>
            <a:custGeom>
              <a:avLst/>
              <a:gdLst>
                <a:gd name="T0" fmla="*/ 69 w 79"/>
                <a:gd name="T1" fmla="*/ 49 h 69"/>
                <a:gd name="T2" fmla="*/ 64 w 79"/>
                <a:gd name="T3" fmla="*/ 48 h 69"/>
                <a:gd name="T4" fmla="*/ 61 w 79"/>
                <a:gd name="T5" fmla="*/ 45 h 69"/>
                <a:gd name="T6" fmla="*/ 54 w 79"/>
                <a:gd name="T7" fmla="*/ 35 h 69"/>
                <a:gd name="T8" fmla="*/ 40 w 79"/>
                <a:gd name="T9" fmla="*/ 13 h 69"/>
                <a:gd name="T10" fmla="*/ 28 w 79"/>
                <a:gd name="T11" fmla="*/ 3 h 69"/>
                <a:gd name="T12" fmla="*/ 10 w 79"/>
                <a:gd name="T13" fmla="*/ 0 h 69"/>
                <a:gd name="T14" fmla="*/ 0 w 79"/>
                <a:gd name="T15" fmla="*/ 10 h 69"/>
                <a:gd name="T16" fmla="*/ 10 w 79"/>
                <a:gd name="T17" fmla="*/ 20 h 69"/>
                <a:gd name="T18" fmla="*/ 18 w 79"/>
                <a:gd name="T19" fmla="*/ 21 h 69"/>
                <a:gd name="T20" fmla="*/ 23 w 79"/>
                <a:gd name="T21" fmla="*/ 24 h 69"/>
                <a:gd name="T22" fmla="*/ 31 w 79"/>
                <a:gd name="T23" fmla="*/ 34 h 69"/>
                <a:gd name="T24" fmla="*/ 43 w 79"/>
                <a:gd name="T25" fmla="*/ 55 h 69"/>
                <a:gd name="T26" fmla="*/ 53 w 79"/>
                <a:gd name="T27" fmla="*/ 64 h 69"/>
                <a:gd name="T28" fmla="*/ 69 w 79"/>
                <a:gd name="T29" fmla="*/ 69 h 69"/>
                <a:gd name="T30" fmla="*/ 79 w 79"/>
                <a:gd name="T31" fmla="*/ 59 h 69"/>
                <a:gd name="T32" fmla="*/ 69 w 79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69">
                  <a:moveTo>
                    <a:pt x="69" y="49"/>
                  </a:moveTo>
                  <a:cubicBezTo>
                    <a:pt x="67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9" y="43"/>
                    <a:pt x="56" y="39"/>
                    <a:pt x="54" y="35"/>
                  </a:cubicBezTo>
                  <a:cubicBezTo>
                    <a:pt x="50" y="28"/>
                    <a:pt x="47" y="20"/>
                    <a:pt x="40" y="13"/>
                  </a:cubicBezTo>
                  <a:cubicBezTo>
                    <a:pt x="37" y="9"/>
                    <a:pt x="33" y="6"/>
                    <a:pt x="28" y="3"/>
                  </a:cubicBezTo>
                  <a:cubicBezTo>
                    <a:pt x="23" y="1"/>
                    <a:pt x="17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4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6" y="26"/>
                    <a:pt x="28" y="30"/>
                    <a:pt x="31" y="34"/>
                  </a:cubicBezTo>
                  <a:cubicBezTo>
                    <a:pt x="34" y="40"/>
                    <a:pt x="38" y="48"/>
                    <a:pt x="43" y="55"/>
                  </a:cubicBezTo>
                  <a:cubicBezTo>
                    <a:pt x="46" y="58"/>
                    <a:pt x="49" y="62"/>
                    <a:pt x="53" y="64"/>
                  </a:cubicBezTo>
                  <a:cubicBezTo>
                    <a:pt x="58" y="67"/>
                    <a:pt x="63" y="69"/>
                    <a:pt x="69" y="69"/>
                  </a:cubicBezTo>
                  <a:cubicBezTo>
                    <a:pt x="74" y="69"/>
                    <a:pt x="79" y="64"/>
                    <a:pt x="79" y="59"/>
                  </a:cubicBezTo>
                  <a:cubicBezTo>
                    <a:pt x="79" y="53"/>
                    <a:pt x="74" y="49"/>
                    <a:pt x="6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53"/>
            <p:cNvSpPr>
              <a:spLocks/>
            </p:cNvSpPr>
            <p:nvPr/>
          </p:nvSpPr>
          <p:spPr bwMode="auto">
            <a:xfrm>
              <a:off x="2274888" y="2771776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2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7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2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2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54"/>
            <p:cNvSpPr>
              <a:spLocks/>
            </p:cNvSpPr>
            <p:nvPr/>
          </p:nvSpPr>
          <p:spPr bwMode="auto">
            <a:xfrm>
              <a:off x="2384426" y="2771776"/>
              <a:ext cx="71438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2 w 78"/>
                <a:gd name="T19" fmla="*/ 2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4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  <a:gd name="T34" fmla="*/ 10 w 78"/>
                <a:gd name="T3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4" y="69"/>
                    <a:pt x="19" y="67"/>
                    <a:pt x="23" y="65"/>
                  </a:cubicBezTo>
                  <a:cubicBezTo>
                    <a:pt x="27" y="64"/>
                    <a:pt x="29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5" y="37"/>
                    <a:pt x="49" y="30"/>
                    <a:pt x="53" y="26"/>
                  </a:cubicBezTo>
                  <a:cubicBezTo>
                    <a:pt x="55" y="24"/>
                    <a:pt x="57" y="22"/>
                    <a:pt x="59" y="21"/>
                  </a:cubicBezTo>
                  <a:cubicBezTo>
                    <a:pt x="61" y="20"/>
                    <a:pt x="64" y="20"/>
                    <a:pt x="68" y="20"/>
                  </a:cubicBezTo>
                  <a:cubicBezTo>
                    <a:pt x="73" y="20"/>
                    <a:pt x="78" y="15"/>
                    <a:pt x="78" y="10"/>
                  </a:cubicBezTo>
                  <a:cubicBezTo>
                    <a:pt x="78" y="4"/>
                    <a:pt x="73" y="0"/>
                    <a:pt x="68" y="0"/>
                  </a:cubicBezTo>
                  <a:cubicBezTo>
                    <a:pt x="62" y="0"/>
                    <a:pt x="57" y="1"/>
                    <a:pt x="52" y="2"/>
                  </a:cubicBezTo>
                  <a:cubicBezTo>
                    <a:pt x="48" y="4"/>
                    <a:pt x="45" y="6"/>
                    <a:pt x="42" y="9"/>
                  </a:cubicBezTo>
                  <a:cubicBezTo>
                    <a:pt x="37" y="13"/>
                    <a:pt x="33" y="19"/>
                    <a:pt x="30" y="24"/>
                  </a:cubicBezTo>
                  <a:cubicBezTo>
                    <a:pt x="26" y="31"/>
                    <a:pt x="22" y="38"/>
                    <a:pt x="19" y="43"/>
                  </a:cubicBezTo>
                  <a:cubicBezTo>
                    <a:pt x="17" y="45"/>
                    <a:pt x="16" y="47"/>
                    <a:pt x="14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55"/>
            <p:cNvSpPr>
              <a:spLocks/>
            </p:cNvSpPr>
            <p:nvPr/>
          </p:nvSpPr>
          <p:spPr bwMode="auto">
            <a:xfrm>
              <a:off x="236855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3 w 78"/>
                <a:gd name="T3" fmla="*/ 48 h 70"/>
                <a:gd name="T4" fmla="*/ 60 w 78"/>
                <a:gd name="T5" fmla="*/ 46 h 70"/>
                <a:gd name="T6" fmla="*/ 53 w 78"/>
                <a:gd name="T7" fmla="*/ 36 h 70"/>
                <a:gd name="T8" fmla="*/ 39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7 w 78"/>
                <a:gd name="T19" fmla="*/ 22 h 70"/>
                <a:gd name="T20" fmla="*/ 22 w 78"/>
                <a:gd name="T21" fmla="*/ 25 h 70"/>
                <a:gd name="T22" fmla="*/ 30 w 78"/>
                <a:gd name="T23" fmla="*/ 35 h 70"/>
                <a:gd name="T24" fmla="*/ 42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4"/>
                    <a:pt x="56" y="40"/>
                    <a:pt x="53" y="36"/>
                  </a:cubicBezTo>
                  <a:cubicBezTo>
                    <a:pt x="50" y="29"/>
                    <a:pt x="46" y="21"/>
                    <a:pt x="39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5" y="27"/>
                    <a:pt x="27" y="31"/>
                    <a:pt x="30" y="35"/>
                  </a:cubicBezTo>
                  <a:cubicBezTo>
                    <a:pt x="34" y="41"/>
                    <a:pt x="37" y="49"/>
                    <a:pt x="42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56"/>
            <p:cNvSpPr>
              <a:spLocks/>
            </p:cNvSpPr>
            <p:nvPr/>
          </p:nvSpPr>
          <p:spPr bwMode="auto">
            <a:xfrm>
              <a:off x="247650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4 w 78"/>
                <a:gd name="T3" fmla="*/ 48 h 70"/>
                <a:gd name="T4" fmla="*/ 60 w 78"/>
                <a:gd name="T5" fmla="*/ 46 h 70"/>
                <a:gd name="T6" fmla="*/ 54 w 78"/>
                <a:gd name="T7" fmla="*/ 36 h 70"/>
                <a:gd name="T8" fmla="*/ 40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8 w 78"/>
                <a:gd name="T19" fmla="*/ 22 h 70"/>
                <a:gd name="T20" fmla="*/ 23 w 78"/>
                <a:gd name="T21" fmla="*/ 25 h 70"/>
                <a:gd name="T22" fmla="*/ 30 w 78"/>
                <a:gd name="T23" fmla="*/ 35 h 70"/>
                <a:gd name="T24" fmla="*/ 43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2" y="47"/>
                    <a:pt x="60" y="46"/>
                  </a:cubicBezTo>
                  <a:cubicBezTo>
                    <a:pt x="58" y="44"/>
                    <a:pt x="56" y="40"/>
                    <a:pt x="54" y="36"/>
                  </a:cubicBezTo>
                  <a:cubicBezTo>
                    <a:pt x="50" y="29"/>
                    <a:pt x="46" y="21"/>
                    <a:pt x="40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3"/>
                    <a:pt x="21" y="24"/>
                    <a:pt x="23" y="25"/>
                  </a:cubicBezTo>
                  <a:cubicBezTo>
                    <a:pt x="25" y="27"/>
                    <a:pt x="28" y="31"/>
                    <a:pt x="30" y="35"/>
                  </a:cubicBezTo>
                  <a:cubicBezTo>
                    <a:pt x="34" y="41"/>
                    <a:pt x="37" y="49"/>
                    <a:pt x="43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4" y="69"/>
                    <a:pt x="78" y="65"/>
                    <a:pt x="78" y="59"/>
                  </a:cubicBezTo>
                  <a:cubicBezTo>
                    <a:pt x="78" y="54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57"/>
            <p:cNvSpPr>
              <a:spLocks/>
            </p:cNvSpPr>
            <p:nvPr/>
          </p:nvSpPr>
          <p:spPr bwMode="auto">
            <a:xfrm>
              <a:off x="2422526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10 h 69"/>
                <a:gd name="T22" fmla="*/ 31 w 78"/>
                <a:gd name="T23" fmla="*/ 24 h 69"/>
                <a:gd name="T24" fmla="*/ 19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58"/>
            <p:cNvSpPr>
              <a:spLocks/>
            </p:cNvSpPr>
            <p:nvPr/>
          </p:nvSpPr>
          <p:spPr bwMode="auto">
            <a:xfrm>
              <a:off x="2532063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60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10 h 69"/>
                <a:gd name="T22" fmla="*/ 31 w 78"/>
                <a:gd name="T23" fmla="*/ 24 h 69"/>
                <a:gd name="T24" fmla="*/ 20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7" y="55"/>
                    <a:pt x="39" y="50"/>
                    <a:pt x="42" y="45"/>
                  </a:cubicBezTo>
                  <a:cubicBezTo>
                    <a:pt x="46" y="38"/>
                    <a:pt x="50" y="31"/>
                    <a:pt x="53" y="27"/>
                  </a:cubicBezTo>
                  <a:cubicBezTo>
                    <a:pt x="55" y="25"/>
                    <a:pt x="57" y="23"/>
                    <a:pt x="60" y="22"/>
                  </a:cubicBezTo>
                  <a:cubicBezTo>
                    <a:pt x="62" y="21"/>
                    <a:pt x="65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5"/>
                    <a:pt x="46" y="7"/>
                    <a:pt x="43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20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4" y="49"/>
                    <a:pt x="12" y="49"/>
                    <a:pt x="10" y="49"/>
                  </a:cubicBezTo>
                  <a:cubicBezTo>
                    <a:pt x="5" y="49"/>
                    <a:pt x="0" y="54"/>
                    <a:pt x="0" y="59"/>
                  </a:cubicBezTo>
                  <a:cubicBezTo>
                    <a:pt x="0" y="65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59"/>
            <p:cNvSpPr>
              <a:spLocks/>
            </p:cNvSpPr>
            <p:nvPr/>
          </p:nvSpPr>
          <p:spPr bwMode="auto">
            <a:xfrm>
              <a:off x="855663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3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7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2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7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2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60"/>
            <p:cNvSpPr>
              <a:spLocks/>
            </p:cNvSpPr>
            <p:nvPr/>
          </p:nvSpPr>
          <p:spPr bwMode="auto">
            <a:xfrm>
              <a:off x="965201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8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3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61"/>
            <p:cNvSpPr>
              <a:spLocks/>
            </p:cNvSpPr>
            <p:nvPr/>
          </p:nvSpPr>
          <p:spPr bwMode="auto">
            <a:xfrm>
              <a:off x="909638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1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3" y="19"/>
                    <a:pt x="30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62"/>
            <p:cNvSpPr>
              <a:spLocks/>
            </p:cNvSpPr>
            <p:nvPr/>
          </p:nvSpPr>
          <p:spPr bwMode="auto">
            <a:xfrm>
              <a:off x="1019176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63"/>
            <p:cNvSpPr>
              <a:spLocks/>
            </p:cNvSpPr>
            <p:nvPr/>
          </p:nvSpPr>
          <p:spPr bwMode="auto">
            <a:xfrm>
              <a:off x="1928813" y="91916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64"/>
            <p:cNvSpPr>
              <a:spLocks/>
            </p:cNvSpPr>
            <p:nvPr/>
          </p:nvSpPr>
          <p:spPr bwMode="auto">
            <a:xfrm>
              <a:off x="1928813" y="81121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65"/>
            <p:cNvSpPr>
              <a:spLocks/>
            </p:cNvSpPr>
            <p:nvPr/>
          </p:nvSpPr>
          <p:spPr bwMode="auto">
            <a:xfrm>
              <a:off x="1928813" y="865189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9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66"/>
            <p:cNvSpPr>
              <a:spLocks/>
            </p:cNvSpPr>
            <p:nvPr/>
          </p:nvSpPr>
          <p:spPr bwMode="auto">
            <a:xfrm>
              <a:off x="1928813" y="755651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9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67"/>
            <p:cNvSpPr>
              <a:spLocks/>
            </p:cNvSpPr>
            <p:nvPr/>
          </p:nvSpPr>
          <p:spPr bwMode="auto">
            <a:xfrm>
              <a:off x="1593851" y="14874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5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1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6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5"/>
                  </a:cubicBezTo>
                  <a:cubicBezTo>
                    <a:pt x="48" y="16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3"/>
                    <a:pt x="21" y="61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1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6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68"/>
            <p:cNvSpPr>
              <a:spLocks/>
            </p:cNvSpPr>
            <p:nvPr/>
          </p:nvSpPr>
          <p:spPr bwMode="auto">
            <a:xfrm>
              <a:off x="1593851" y="1379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269"/>
            <p:cNvSpPr>
              <a:spLocks/>
            </p:cNvSpPr>
            <p:nvPr/>
          </p:nvSpPr>
          <p:spPr bwMode="auto">
            <a:xfrm>
              <a:off x="1593851" y="14335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8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70"/>
            <p:cNvSpPr>
              <a:spLocks/>
            </p:cNvSpPr>
            <p:nvPr/>
          </p:nvSpPr>
          <p:spPr bwMode="auto">
            <a:xfrm>
              <a:off x="1593851" y="1323976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8"/>
                  </a:cubicBezTo>
                  <a:cubicBezTo>
                    <a:pt x="21" y="16"/>
                    <a:pt x="20" y="14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4"/>
                    <a:pt x="24" y="47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271"/>
            <p:cNvSpPr>
              <a:spLocks/>
            </p:cNvSpPr>
            <p:nvPr/>
          </p:nvSpPr>
          <p:spPr bwMode="auto">
            <a:xfrm>
              <a:off x="2498726" y="2395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272"/>
            <p:cNvSpPr>
              <a:spLocks/>
            </p:cNvSpPr>
            <p:nvPr/>
          </p:nvSpPr>
          <p:spPr bwMode="auto">
            <a:xfrm>
              <a:off x="2498726" y="22875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73"/>
            <p:cNvSpPr>
              <a:spLocks/>
            </p:cNvSpPr>
            <p:nvPr/>
          </p:nvSpPr>
          <p:spPr bwMode="auto">
            <a:xfrm>
              <a:off x="2498726" y="234156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8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274"/>
            <p:cNvSpPr>
              <a:spLocks/>
            </p:cNvSpPr>
            <p:nvPr/>
          </p:nvSpPr>
          <p:spPr bwMode="auto">
            <a:xfrm>
              <a:off x="2498726" y="22336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8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75"/>
            <p:cNvSpPr>
              <a:spLocks/>
            </p:cNvSpPr>
            <p:nvPr/>
          </p:nvSpPr>
          <p:spPr bwMode="auto">
            <a:xfrm>
              <a:off x="1376363" y="2481264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6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2 w 69"/>
                <a:gd name="T19" fmla="*/ 60 h 78"/>
                <a:gd name="T20" fmla="*/ 25 w 69"/>
                <a:gd name="T21" fmla="*/ 55 h 78"/>
                <a:gd name="T22" fmla="*/ 35 w 69"/>
                <a:gd name="T23" fmla="*/ 48 h 78"/>
                <a:gd name="T24" fmla="*/ 56 w 69"/>
                <a:gd name="T25" fmla="*/ 35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6"/>
                    <a:pt x="46" y="17"/>
                  </a:cubicBezTo>
                  <a:cubicBezTo>
                    <a:pt x="43" y="19"/>
                    <a:pt x="40" y="22"/>
                    <a:pt x="35" y="24"/>
                  </a:cubicBezTo>
                  <a:cubicBezTo>
                    <a:pt x="29" y="28"/>
                    <a:pt x="21" y="32"/>
                    <a:pt x="13" y="38"/>
                  </a:cubicBezTo>
                  <a:cubicBezTo>
                    <a:pt x="10" y="41"/>
                    <a:pt x="6" y="46"/>
                    <a:pt x="4" y="51"/>
                  </a:cubicBezTo>
                  <a:cubicBezTo>
                    <a:pt x="2" y="56"/>
                    <a:pt x="0" y="61"/>
                    <a:pt x="0" y="68"/>
                  </a:cubicBezTo>
                  <a:cubicBezTo>
                    <a:pt x="0" y="73"/>
                    <a:pt x="5" y="78"/>
                    <a:pt x="10" y="78"/>
                  </a:cubicBezTo>
                  <a:cubicBezTo>
                    <a:pt x="16" y="78"/>
                    <a:pt x="20" y="73"/>
                    <a:pt x="20" y="68"/>
                  </a:cubicBezTo>
                  <a:cubicBezTo>
                    <a:pt x="20" y="65"/>
                    <a:pt x="21" y="62"/>
                    <a:pt x="22" y="60"/>
                  </a:cubicBezTo>
                  <a:cubicBezTo>
                    <a:pt x="22" y="58"/>
                    <a:pt x="23" y="57"/>
                    <a:pt x="25" y="55"/>
                  </a:cubicBezTo>
                  <a:cubicBezTo>
                    <a:pt x="27" y="53"/>
                    <a:pt x="30" y="50"/>
                    <a:pt x="35" y="48"/>
                  </a:cubicBezTo>
                  <a:cubicBezTo>
                    <a:pt x="41" y="44"/>
                    <a:pt x="48" y="40"/>
                    <a:pt x="56" y="35"/>
                  </a:cubicBezTo>
                  <a:cubicBezTo>
                    <a:pt x="59" y="33"/>
                    <a:pt x="63" y="29"/>
                    <a:pt x="65" y="25"/>
                  </a:cubicBezTo>
                  <a:cubicBezTo>
                    <a:pt x="68" y="21"/>
                    <a:pt x="69" y="15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76"/>
            <p:cNvSpPr>
              <a:spLocks/>
            </p:cNvSpPr>
            <p:nvPr/>
          </p:nvSpPr>
          <p:spPr bwMode="auto">
            <a:xfrm>
              <a:off x="1376363" y="2371726"/>
              <a:ext cx="65088" cy="74613"/>
            </a:xfrm>
            <a:custGeom>
              <a:avLst/>
              <a:gdLst>
                <a:gd name="T0" fmla="*/ 49 w 69"/>
                <a:gd name="T1" fmla="*/ 10 h 79"/>
                <a:gd name="T2" fmla="*/ 48 w 69"/>
                <a:gd name="T3" fmla="*/ 15 h 79"/>
                <a:gd name="T4" fmla="*/ 46 w 69"/>
                <a:gd name="T5" fmla="*/ 18 h 79"/>
                <a:gd name="T6" fmla="*/ 35 w 69"/>
                <a:gd name="T7" fmla="*/ 25 h 79"/>
                <a:gd name="T8" fmla="*/ 13 w 69"/>
                <a:gd name="T9" fmla="*/ 39 h 79"/>
                <a:gd name="T10" fmla="*/ 4 w 69"/>
                <a:gd name="T11" fmla="*/ 51 h 79"/>
                <a:gd name="T12" fmla="*/ 0 w 69"/>
                <a:gd name="T13" fmla="*/ 69 h 79"/>
                <a:gd name="T14" fmla="*/ 10 w 69"/>
                <a:gd name="T15" fmla="*/ 79 h 79"/>
                <a:gd name="T16" fmla="*/ 20 w 69"/>
                <a:gd name="T17" fmla="*/ 69 h 79"/>
                <a:gd name="T18" fmla="*/ 22 w 69"/>
                <a:gd name="T19" fmla="*/ 61 h 79"/>
                <a:gd name="T20" fmla="*/ 25 w 69"/>
                <a:gd name="T21" fmla="*/ 56 h 79"/>
                <a:gd name="T22" fmla="*/ 35 w 69"/>
                <a:gd name="T23" fmla="*/ 48 h 79"/>
                <a:gd name="T24" fmla="*/ 56 w 69"/>
                <a:gd name="T25" fmla="*/ 36 h 79"/>
                <a:gd name="T26" fmla="*/ 65 w 69"/>
                <a:gd name="T27" fmla="*/ 26 h 79"/>
                <a:gd name="T28" fmla="*/ 69 w 69"/>
                <a:gd name="T29" fmla="*/ 10 h 79"/>
                <a:gd name="T30" fmla="*/ 59 w 69"/>
                <a:gd name="T31" fmla="*/ 0 h 79"/>
                <a:gd name="T32" fmla="*/ 49 w 69"/>
                <a:gd name="T33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9">
                  <a:moveTo>
                    <a:pt x="49" y="10"/>
                  </a:moveTo>
                  <a:cubicBezTo>
                    <a:pt x="49" y="12"/>
                    <a:pt x="49" y="14"/>
                    <a:pt x="48" y="15"/>
                  </a:cubicBezTo>
                  <a:cubicBezTo>
                    <a:pt x="48" y="16"/>
                    <a:pt x="47" y="17"/>
                    <a:pt x="46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9"/>
                    <a:pt x="21" y="32"/>
                    <a:pt x="13" y="39"/>
                  </a:cubicBezTo>
                  <a:cubicBezTo>
                    <a:pt x="10" y="42"/>
                    <a:pt x="6" y="46"/>
                    <a:pt x="4" y="51"/>
                  </a:cubicBezTo>
                  <a:cubicBezTo>
                    <a:pt x="2" y="56"/>
                    <a:pt x="0" y="62"/>
                    <a:pt x="0" y="69"/>
                  </a:cubicBezTo>
                  <a:cubicBezTo>
                    <a:pt x="0" y="74"/>
                    <a:pt x="5" y="79"/>
                    <a:pt x="10" y="79"/>
                  </a:cubicBezTo>
                  <a:cubicBezTo>
                    <a:pt x="16" y="79"/>
                    <a:pt x="20" y="74"/>
                    <a:pt x="20" y="69"/>
                  </a:cubicBezTo>
                  <a:cubicBezTo>
                    <a:pt x="20" y="65"/>
                    <a:pt x="21" y="63"/>
                    <a:pt x="22" y="61"/>
                  </a:cubicBezTo>
                  <a:cubicBezTo>
                    <a:pt x="22" y="59"/>
                    <a:pt x="23" y="57"/>
                    <a:pt x="25" y="56"/>
                  </a:cubicBezTo>
                  <a:cubicBezTo>
                    <a:pt x="27" y="53"/>
                    <a:pt x="30" y="51"/>
                    <a:pt x="35" y="48"/>
                  </a:cubicBezTo>
                  <a:cubicBezTo>
                    <a:pt x="41" y="44"/>
                    <a:pt x="48" y="41"/>
                    <a:pt x="56" y="36"/>
                  </a:cubicBezTo>
                  <a:cubicBezTo>
                    <a:pt x="59" y="33"/>
                    <a:pt x="63" y="30"/>
                    <a:pt x="65" y="26"/>
                  </a:cubicBezTo>
                  <a:cubicBezTo>
                    <a:pt x="68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77"/>
            <p:cNvSpPr>
              <a:spLocks/>
            </p:cNvSpPr>
            <p:nvPr/>
          </p:nvSpPr>
          <p:spPr bwMode="auto">
            <a:xfrm>
              <a:off x="1376363" y="2427289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5 h 78"/>
                <a:gd name="T6" fmla="*/ 45 w 69"/>
                <a:gd name="T7" fmla="*/ 36 h 78"/>
                <a:gd name="T8" fmla="*/ 27 w 69"/>
                <a:gd name="T9" fmla="*/ 24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5 h 78"/>
                <a:gd name="T22" fmla="*/ 24 w 69"/>
                <a:gd name="T23" fmla="*/ 47 h 78"/>
                <a:gd name="T24" fmla="*/ 44 w 69"/>
                <a:gd name="T25" fmla="*/ 58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5"/>
                  </a:cubicBezTo>
                  <a:cubicBezTo>
                    <a:pt x="55" y="41"/>
                    <a:pt x="50" y="38"/>
                    <a:pt x="45" y="36"/>
                  </a:cubicBezTo>
                  <a:cubicBezTo>
                    <a:pt x="38" y="32"/>
                    <a:pt x="31" y="28"/>
                    <a:pt x="27" y="24"/>
                  </a:cubicBezTo>
                  <a:cubicBezTo>
                    <a:pt x="25" y="22"/>
                    <a:pt x="23" y="20"/>
                    <a:pt x="22" y="18"/>
                  </a:cubicBezTo>
                  <a:cubicBezTo>
                    <a:pt x="21" y="16"/>
                    <a:pt x="20" y="13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1" y="20"/>
                    <a:pt x="3" y="25"/>
                  </a:cubicBezTo>
                  <a:cubicBezTo>
                    <a:pt x="5" y="29"/>
                    <a:pt x="7" y="32"/>
                    <a:pt x="10" y="35"/>
                  </a:cubicBezTo>
                  <a:cubicBezTo>
                    <a:pt x="14" y="40"/>
                    <a:pt x="19" y="44"/>
                    <a:pt x="24" y="47"/>
                  </a:cubicBezTo>
                  <a:cubicBezTo>
                    <a:pt x="32" y="51"/>
                    <a:pt x="39" y="55"/>
                    <a:pt x="44" y="58"/>
                  </a:cubicBezTo>
                  <a:cubicBezTo>
                    <a:pt x="46" y="60"/>
                    <a:pt x="47" y="61"/>
                    <a:pt x="48" y="63"/>
                  </a:cubicBezTo>
                  <a:cubicBezTo>
                    <a:pt x="49" y="64"/>
                    <a:pt x="49" y="65"/>
                    <a:pt x="49" y="68"/>
                  </a:cubicBezTo>
                  <a:cubicBezTo>
                    <a:pt x="49" y="73"/>
                    <a:pt x="54" y="78"/>
                    <a:pt x="59" y="78"/>
                  </a:cubicBezTo>
                  <a:cubicBezTo>
                    <a:pt x="65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78"/>
            <p:cNvSpPr>
              <a:spLocks/>
            </p:cNvSpPr>
            <p:nvPr/>
          </p:nvSpPr>
          <p:spPr bwMode="auto">
            <a:xfrm>
              <a:off x="1376363" y="2317751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6 h 78"/>
                <a:gd name="T22" fmla="*/ 24 w 69"/>
                <a:gd name="T23" fmla="*/ 48 h 78"/>
                <a:gd name="T24" fmla="*/ 44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5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5" y="29"/>
                    <a:pt x="7" y="33"/>
                    <a:pt x="10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4" y="59"/>
                  </a:cubicBezTo>
                  <a:cubicBezTo>
                    <a:pt x="46" y="61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79"/>
            <p:cNvSpPr>
              <a:spLocks/>
            </p:cNvSpPr>
            <p:nvPr/>
          </p:nvSpPr>
          <p:spPr bwMode="auto">
            <a:xfrm>
              <a:off x="2093913" y="208597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6"/>
                    <a:pt x="164" y="10"/>
                  </a:cubicBezTo>
                  <a:cubicBezTo>
                    <a:pt x="164" y="5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80"/>
            <p:cNvSpPr>
              <a:spLocks/>
            </p:cNvSpPr>
            <p:nvPr/>
          </p:nvSpPr>
          <p:spPr bwMode="auto">
            <a:xfrm>
              <a:off x="776288" y="1700214"/>
              <a:ext cx="152400" cy="17463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81"/>
            <p:cNvSpPr>
              <a:spLocks/>
            </p:cNvSpPr>
            <p:nvPr/>
          </p:nvSpPr>
          <p:spPr bwMode="auto">
            <a:xfrm>
              <a:off x="2105026" y="107632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5"/>
                    <a:pt x="164" y="10"/>
                  </a:cubicBezTo>
                  <a:cubicBezTo>
                    <a:pt x="164" y="4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82"/>
            <p:cNvSpPr>
              <a:spLocks/>
            </p:cNvSpPr>
            <p:nvPr/>
          </p:nvSpPr>
          <p:spPr bwMode="auto">
            <a:xfrm>
              <a:off x="2633663" y="773114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83"/>
            <p:cNvSpPr>
              <a:spLocks/>
            </p:cNvSpPr>
            <p:nvPr/>
          </p:nvSpPr>
          <p:spPr bwMode="auto">
            <a:xfrm>
              <a:off x="1311276" y="2771776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6"/>
                    <a:pt x="163" y="10"/>
                  </a:cubicBezTo>
                  <a:cubicBezTo>
                    <a:pt x="163" y="5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84"/>
            <p:cNvSpPr>
              <a:spLocks/>
            </p:cNvSpPr>
            <p:nvPr/>
          </p:nvSpPr>
          <p:spPr bwMode="auto">
            <a:xfrm>
              <a:off x="1654176" y="24177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09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85"/>
            <p:cNvSpPr>
              <a:spLocks/>
            </p:cNvSpPr>
            <p:nvPr/>
          </p:nvSpPr>
          <p:spPr bwMode="auto">
            <a:xfrm>
              <a:off x="868363" y="771526"/>
              <a:ext cx="115888" cy="115888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5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86"/>
            <p:cNvSpPr>
              <a:spLocks/>
            </p:cNvSpPr>
            <p:nvPr/>
          </p:nvSpPr>
          <p:spPr bwMode="auto">
            <a:xfrm>
              <a:off x="2700338" y="17446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6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87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close/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88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89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90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291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close/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close/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92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93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294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95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296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297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298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99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300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301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close/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302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303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close/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304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305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306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307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308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309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310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311"/>
            <p:cNvSpPr>
              <a:spLocks noEditPoints="1"/>
            </p:cNvSpPr>
            <p:nvPr/>
          </p:nvSpPr>
          <p:spPr bwMode="auto">
            <a:xfrm>
              <a:off x="2613026" y="976314"/>
              <a:ext cx="142875" cy="150813"/>
            </a:xfrm>
            <a:custGeom>
              <a:avLst/>
              <a:gdLst>
                <a:gd name="T0" fmla="*/ 66 w 152"/>
                <a:gd name="T1" fmla="*/ 24 h 161"/>
                <a:gd name="T2" fmla="*/ 63 w 152"/>
                <a:gd name="T3" fmla="*/ 28 h 161"/>
                <a:gd name="T4" fmla="*/ 74 w 152"/>
                <a:gd name="T5" fmla="*/ 34 h 161"/>
                <a:gd name="T6" fmla="*/ 144 w 152"/>
                <a:gd name="T7" fmla="*/ 74 h 161"/>
                <a:gd name="T8" fmla="*/ 74 w 152"/>
                <a:gd name="T9" fmla="*/ 114 h 161"/>
                <a:gd name="T10" fmla="*/ 4 w 152"/>
                <a:gd name="T11" fmla="*/ 154 h 161"/>
                <a:gd name="T12" fmla="*/ 4 w 152"/>
                <a:gd name="T13" fmla="*/ 74 h 161"/>
                <a:gd name="T14" fmla="*/ 4 w 152"/>
                <a:gd name="T15" fmla="*/ 62 h 161"/>
                <a:gd name="T16" fmla="*/ 0 w 152"/>
                <a:gd name="T17" fmla="*/ 64 h 161"/>
                <a:gd name="T18" fmla="*/ 0 w 152"/>
                <a:gd name="T19" fmla="*/ 74 h 161"/>
                <a:gd name="T20" fmla="*/ 0 w 152"/>
                <a:gd name="T21" fmla="*/ 161 h 161"/>
                <a:gd name="T22" fmla="*/ 76 w 152"/>
                <a:gd name="T23" fmla="*/ 118 h 161"/>
                <a:gd name="T24" fmla="*/ 152 w 152"/>
                <a:gd name="T25" fmla="*/ 74 h 161"/>
                <a:gd name="T26" fmla="*/ 76 w 152"/>
                <a:gd name="T27" fmla="*/ 30 h 161"/>
                <a:gd name="T28" fmla="*/ 66 w 152"/>
                <a:gd name="T29" fmla="*/ 24 h 161"/>
                <a:gd name="T30" fmla="*/ 0 w 152"/>
                <a:gd name="T31" fmla="*/ 0 h 161"/>
                <a:gd name="T32" fmla="*/ 0 w 152"/>
                <a:gd name="T33" fmla="*/ 41 h 161"/>
                <a:gd name="T34" fmla="*/ 4 w 152"/>
                <a:gd name="T35" fmla="*/ 39 h 161"/>
                <a:gd name="T36" fmla="*/ 4 w 152"/>
                <a:gd name="T37" fmla="*/ 2 h 161"/>
                <a:gd name="T38" fmla="*/ 0 w 152"/>
                <a:gd name="T3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161">
                  <a:moveTo>
                    <a:pt x="66" y="24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4"/>
                    <a:pt x="4" y="154"/>
                    <a:pt x="4" y="15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66" y="24"/>
                    <a:pt x="66" y="24"/>
                    <a:pt x="66" y="24"/>
                  </a:cubicBezTo>
                  <a:moveTo>
                    <a:pt x="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312"/>
            <p:cNvSpPr>
              <a:spLocks noEditPoints="1"/>
            </p:cNvSpPr>
            <p:nvPr/>
          </p:nvSpPr>
          <p:spPr bwMode="auto">
            <a:xfrm>
              <a:off x="2613026" y="963614"/>
              <a:ext cx="61913" cy="73025"/>
            </a:xfrm>
            <a:custGeom>
              <a:avLst/>
              <a:gdLst>
                <a:gd name="T0" fmla="*/ 4 w 66"/>
                <a:gd name="T1" fmla="*/ 52 h 77"/>
                <a:gd name="T2" fmla="*/ 0 w 66"/>
                <a:gd name="T3" fmla="*/ 54 h 77"/>
                <a:gd name="T4" fmla="*/ 0 w 66"/>
                <a:gd name="T5" fmla="*/ 77 h 77"/>
                <a:gd name="T6" fmla="*/ 4 w 66"/>
                <a:gd name="T7" fmla="*/ 75 h 77"/>
                <a:gd name="T8" fmla="*/ 4 w 66"/>
                <a:gd name="T9" fmla="*/ 52 h 77"/>
                <a:gd name="T10" fmla="*/ 0 w 66"/>
                <a:gd name="T11" fmla="*/ 0 h 77"/>
                <a:gd name="T12" fmla="*/ 0 w 66"/>
                <a:gd name="T13" fmla="*/ 13 h 77"/>
                <a:gd name="T14" fmla="*/ 4 w 66"/>
                <a:gd name="T15" fmla="*/ 15 h 77"/>
                <a:gd name="T16" fmla="*/ 4 w 66"/>
                <a:gd name="T17" fmla="*/ 7 h 77"/>
                <a:gd name="T18" fmla="*/ 63 w 66"/>
                <a:gd name="T19" fmla="*/ 41 h 77"/>
                <a:gd name="T20" fmla="*/ 66 w 66"/>
                <a:gd name="T21" fmla="*/ 37 h 77"/>
                <a:gd name="T22" fmla="*/ 0 w 66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7">
                  <a:moveTo>
                    <a:pt x="4" y="52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13"/>
            <p:cNvSpPr>
              <a:spLocks noEditPoints="1"/>
            </p:cNvSpPr>
            <p:nvPr/>
          </p:nvSpPr>
          <p:spPr bwMode="auto">
            <a:xfrm>
              <a:off x="1187451" y="1758951"/>
              <a:ext cx="142875" cy="152400"/>
            </a:xfrm>
            <a:custGeom>
              <a:avLst/>
              <a:gdLst>
                <a:gd name="T0" fmla="*/ 66 w 152"/>
                <a:gd name="T1" fmla="*/ 25 h 162"/>
                <a:gd name="T2" fmla="*/ 63 w 152"/>
                <a:gd name="T3" fmla="*/ 28 h 162"/>
                <a:gd name="T4" fmla="*/ 74 w 152"/>
                <a:gd name="T5" fmla="*/ 34 h 162"/>
                <a:gd name="T6" fmla="*/ 144 w 152"/>
                <a:gd name="T7" fmla="*/ 74 h 162"/>
                <a:gd name="T8" fmla="*/ 74 w 152"/>
                <a:gd name="T9" fmla="*/ 114 h 162"/>
                <a:gd name="T10" fmla="*/ 4 w 152"/>
                <a:gd name="T11" fmla="*/ 155 h 162"/>
                <a:gd name="T12" fmla="*/ 4 w 152"/>
                <a:gd name="T13" fmla="*/ 74 h 162"/>
                <a:gd name="T14" fmla="*/ 4 w 152"/>
                <a:gd name="T15" fmla="*/ 62 h 162"/>
                <a:gd name="T16" fmla="*/ 0 w 152"/>
                <a:gd name="T17" fmla="*/ 65 h 162"/>
                <a:gd name="T18" fmla="*/ 0 w 152"/>
                <a:gd name="T19" fmla="*/ 74 h 162"/>
                <a:gd name="T20" fmla="*/ 0 w 152"/>
                <a:gd name="T21" fmla="*/ 162 h 162"/>
                <a:gd name="T22" fmla="*/ 76 w 152"/>
                <a:gd name="T23" fmla="*/ 118 h 162"/>
                <a:gd name="T24" fmla="*/ 76 w 152"/>
                <a:gd name="T25" fmla="*/ 118 h 162"/>
                <a:gd name="T26" fmla="*/ 152 w 152"/>
                <a:gd name="T27" fmla="*/ 74 h 162"/>
                <a:gd name="T28" fmla="*/ 76 w 152"/>
                <a:gd name="T29" fmla="*/ 31 h 162"/>
                <a:gd name="T30" fmla="*/ 66 w 152"/>
                <a:gd name="T31" fmla="*/ 25 h 162"/>
                <a:gd name="T32" fmla="*/ 0 w 152"/>
                <a:gd name="T33" fmla="*/ 0 h 162"/>
                <a:gd name="T34" fmla="*/ 0 w 152"/>
                <a:gd name="T35" fmla="*/ 42 h 162"/>
                <a:gd name="T36" fmla="*/ 4 w 152"/>
                <a:gd name="T37" fmla="*/ 39 h 162"/>
                <a:gd name="T38" fmla="*/ 4 w 152"/>
                <a:gd name="T39" fmla="*/ 2 h 162"/>
                <a:gd name="T40" fmla="*/ 0 w 152"/>
                <a:gd name="T4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2" h="162">
                  <a:moveTo>
                    <a:pt x="66" y="25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66" y="25"/>
                    <a:pt x="66" y="25"/>
                    <a:pt x="66" y="25"/>
                  </a:cubicBezTo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314"/>
            <p:cNvSpPr>
              <a:spLocks noEditPoints="1"/>
            </p:cNvSpPr>
            <p:nvPr/>
          </p:nvSpPr>
          <p:spPr bwMode="auto">
            <a:xfrm>
              <a:off x="1187451" y="1747839"/>
              <a:ext cx="61913" cy="73025"/>
            </a:xfrm>
            <a:custGeom>
              <a:avLst/>
              <a:gdLst>
                <a:gd name="T0" fmla="*/ 4 w 66"/>
                <a:gd name="T1" fmla="*/ 52 h 78"/>
                <a:gd name="T2" fmla="*/ 0 w 66"/>
                <a:gd name="T3" fmla="*/ 55 h 78"/>
                <a:gd name="T4" fmla="*/ 0 w 66"/>
                <a:gd name="T5" fmla="*/ 78 h 78"/>
                <a:gd name="T6" fmla="*/ 4 w 66"/>
                <a:gd name="T7" fmla="*/ 75 h 78"/>
                <a:gd name="T8" fmla="*/ 4 w 66"/>
                <a:gd name="T9" fmla="*/ 52 h 78"/>
                <a:gd name="T10" fmla="*/ 0 w 66"/>
                <a:gd name="T11" fmla="*/ 0 h 78"/>
                <a:gd name="T12" fmla="*/ 0 w 66"/>
                <a:gd name="T13" fmla="*/ 13 h 78"/>
                <a:gd name="T14" fmla="*/ 4 w 66"/>
                <a:gd name="T15" fmla="*/ 15 h 78"/>
                <a:gd name="T16" fmla="*/ 4 w 66"/>
                <a:gd name="T17" fmla="*/ 7 h 78"/>
                <a:gd name="T18" fmla="*/ 63 w 66"/>
                <a:gd name="T19" fmla="*/ 41 h 78"/>
                <a:gd name="T20" fmla="*/ 66 w 66"/>
                <a:gd name="T21" fmla="*/ 38 h 78"/>
                <a:gd name="T22" fmla="*/ 0 w 66"/>
                <a:gd name="T2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8">
                  <a:moveTo>
                    <a:pt x="4" y="52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315"/>
            <p:cNvSpPr>
              <a:spLocks noEditPoints="1"/>
            </p:cNvSpPr>
            <p:nvPr/>
          </p:nvSpPr>
          <p:spPr bwMode="auto">
            <a:xfrm>
              <a:off x="2036763" y="1677989"/>
              <a:ext cx="122238" cy="122238"/>
            </a:xfrm>
            <a:custGeom>
              <a:avLst/>
              <a:gdLst>
                <a:gd name="T0" fmla="*/ 131 w 131"/>
                <a:gd name="T1" fmla="*/ 66 h 131"/>
                <a:gd name="T2" fmla="*/ 129 w 131"/>
                <a:gd name="T3" fmla="*/ 66 h 131"/>
                <a:gd name="T4" fmla="*/ 127 w 131"/>
                <a:gd name="T5" fmla="*/ 66 h 131"/>
                <a:gd name="T6" fmla="*/ 109 w 131"/>
                <a:gd name="T7" fmla="*/ 109 h 131"/>
                <a:gd name="T8" fmla="*/ 66 w 131"/>
                <a:gd name="T9" fmla="*/ 127 h 131"/>
                <a:gd name="T10" fmla="*/ 22 w 131"/>
                <a:gd name="T11" fmla="*/ 109 h 131"/>
                <a:gd name="T12" fmla="*/ 6 w 131"/>
                <a:gd name="T13" fmla="*/ 79 h 131"/>
                <a:gd name="T14" fmla="*/ 2 w 131"/>
                <a:gd name="T15" fmla="*/ 81 h 131"/>
                <a:gd name="T16" fmla="*/ 66 w 131"/>
                <a:gd name="T17" fmla="*/ 131 h 131"/>
                <a:gd name="T18" fmla="*/ 131 w 131"/>
                <a:gd name="T19" fmla="*/ 66 h 131"/>
                <a:gd name="T20" fmla="*/ 28 w 131"/>
                <a:gd name="T21" fmla="*/ 12 h 131"/>
                <a:gd name="T22" fmla="*/ 0 w 131"/>
                <a:gd name="T23" fmla="*/ 59 h 131"/>
                <a:gd name="T24" fmla="*/ 5 w 131"/>
                <a:gd name="T25" fmla="*/ 57 h 131"/>
                <a:gd name="T26" fmla="*/ 22 w 131"/>
                <a:gd name="T27" fmla="*/ 22 h 131"/>
                <a:gd name="T28" fmla="*/ 28 w 131"/>
                <a:gd name="T29" fmla="*/ 17 h 131"/>
                <a:gd name="T30" fmla="*/ 28 w 131"/>
                <a:gd name="T31" fmla="*/ 12 h 131"/>
                <a:gd name="T32" fmla="*/ 35 w 131"/>
                <a:gd name="T33" fmla="*/ 12 h 131"/>
                <a:gd name="T34" fmla="*/ 35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6 w 131"/>
                <a:gd name="T41" fmla="*/ 0 h 131"/>
                <a:gd name="T42" fmla="*/ 48 w 131"/>
                <a:gd name="T43" fmla="*/ 3 h 131"/>
                <a:gd name="T44" fmla="*/ 48 w 131"/>
                <a:gd name="T45" fmla="*/ 7 h 131"/>
                <a:gd name="T46" fmla="*/ 66 w 131"/>
                <a:gd name="T47" fmla="*/ 4 h 131"/>
                <a:gd name="T48" fmla="*/ 109 w 131"/>
                <a:gd name="T49" fmla="*/ 22 h 131"/>
                <a:gd name="T50" fmla="*/ 127 w 131"/>
                <a:gd name="T51" fmla="*/ 66 h 131"/>
                <a:gd name="T52" fmla="*/ 129 w 131"/>
                <a:gd name="T53" fmla="*/ 66 h 131"/>
                <a:gd name="T54" fmla="*/ 131 w 131"/>
                <a:gd name="T55" fmla="*/ 66 h 131"/>
                <a:gd name="T56" fmla="*/ 131 w 131"/>
                <a:gd name="T57" fmla="*/ 66 h 131"/>
                <a:gd name="T58" fmla="*/ 66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09"/>
                  </a:cubicBezTo>
                  <a:cubicBezTo>
                    <a:pt x="98" y="121"/>
                    <a:pt x="83" y="127"/>
                    <a:pt x="66" y="127"/>
                  </a:cubicBezTo>
                  <a:cubicBezTo>
                    <a:pt x="49" y="127"/>
                    <a:pt x="33" y="121"/>
                    <a:pt x="22" y="109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1"/>
                    <a:pt x="66" y="131"/>
                  </a:cubicBezTo>
                  <a:cubicBezTo>
                    <a:pt x="102" y="131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59"/>
                  </a:cubicBezTo>
                  <a:cubicBezTo>
                    <a:pt x="2" y="58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0"/>
                    <a:pt x="26" y="19"/>
                    <a:pt x="28" y="17"/>
                  </a:cubicBezTo>
                  <a:cubicBezTo>
                    <a:pt x="28" y="16"/>
                    <a:pt x="28" y="14"/>
                    <a:pt x="2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5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3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316"/>
            <p:cNvSpPr>
              <a:spLocks noEditPoints="1"/>
            </p:cNvSpPr>
            <p:nvPr/>
          </p:nvSpPr>
          <p:spPr bwMode="auto">
            <a:xfrm>
              <a:off x="2036763" y="1681164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6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9 h 78"/>
                <a:gd name="T16" fmla="*/ 28 w 48"/>
                <a:gd name="T17" fmla="*/ 9 h 78"/>
                <a:gd name="T18" fmla="*/ 28 w 48"/>
                <a:gd name="T19" fmla="*/ 14 h 78"/>
                <a:gd name="T20" fmla="*/ 35 w 48"/>
                <a:gd name="T21" fmla="*/ 9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9 h 78"/>
                <a:gd name="T28" fmla="*/ 35 w 48"/>
                <a:gd name="T29" fmla="*/ 9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5"/>
                    <a:pt x="0" y="56"/>
                  </a:cubicBezTo>
                  <a:cubicBezTo>
                    <a:pt x="0" y="58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7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9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2"/>
                    <a:pt x="33" y="11"/>
                    <a:pt x="35" y="9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2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317"/>
            <p:cNvSpPr>
              <a:spLocks noEditPoints="1"/>
            </p:cNvSpPr>
            <p:nvPr/>
          </p:nvSpPr>
          <p:spPr bwMode="auto">
            <a:xfrm>
              <a:off x="1736726" y="10144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2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8 w 131"/>
                <a:gd name="T21" fmla="*/ 12 h 131"/>
                <a:gd name="T22" fmla="*/ 0 w 131"/>
                <a:gd name="T23" fmla="*/ 59 h 131"/>
                <a:gd name="T24" fmla="*/ 4 w 131"/>
                <a:gd name="T25" fmla="*/ 56 h 131"/>
                <a:gd name="T26" fmla="*/ 22 w 131"/>
                <a:gd name="T27" fmla="*/ 22 h 131"/>
                <a:gd name="T28" fmla="*/ 27 w 131"/>
                <a:gd name="T29" fmla="*/ 17 h 131"/>
                <a:gd name="T30" fmla="*/ 28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8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3" y="101"/>
                    <a:pt x="8" y="90"/>
                    <a:pt x="5" y="79"/>
                  </a:cubicBezTo>
                  <a:cubicBezTo>
                    <a:pt x="4" y="79"/>
                    <a:pt x="3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8" y="12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2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318"/>
            <p:cNvSpPr>
              <a:spLocks noEditPoints="1"/>
            </p:cNvSpPr>
            <p:nvPr/>
          </p:nvSpPr>
          <p:spPr bwMode="auto">
            <a:xfrm>
              <a:off x="1736726" y="1016001"/>
              <a:ext cx="42863" cy="73025"/>
            </a:xfrm>
            <a:custGeom>
              <a:avLst/>
              <a:gdLst>
                <a:gd name="T0" fmla="*/ 4 w 47"/>
                <a:gd name="T1" fmla="*/ 54 h 78"/>
                <a:gd name="T2" fmla="*/ 0 w 47"/>
                <a:gd name="T3" fmla="*/ 57 h 78"/>
                <a:gd name="T4" fmla="*/ 0 w 47"/>
                <a:gd name="T5" fmla="*/ 63 h 78"/>
                <a:gd name="T6" fmla="*/ 1 w 47"/>
                <a:gd name="T7" fmla="*/ 78 h 78"/>
                <a:gd name="T8" fmla="*/ 5 w 47"/>
                <a:gd name="T9" fmla="*/ 77 h 78"/>
                <a:gd name="T10" fmla="*/ 4 w 47"/>
                <a:gd name="T11" fmla="*/ 63 h 78"/>
                <a:gd name="T12" fmla="*/ 4 w 47"/>
                <a:gd name="T13" fmla="*/ 54 h 78"/>
                <a:gd name="T14" fmla="*/ 34 w 47"/>
                <a:gd name="T15" fmla="*/ 10 h 78"/>
                <a:gd name="T16" fmla="*/ 28 w 47"/>
                <a:gd name="T17" fmla="*/ 10 h 78"/>
                <a:gd name="T18" fmla="*/ 27 w 47"/>
                <a:gd name="T19" fmla="*/ 15 h 78"/>
                <a:gd name="T20" fmla="*/ 34 w 47"/>
                <a:gd name="T21" fmla="*/ 10 h 78"/>
                <a:gd name="T22" fmla="*/ 47 w 47"/>
                <a:gd name="T23" fmla="*/ 0 h 78"/>
                <a:gd name="T24" fmla="*/ 28 w 47"/>
                <a:gd name="T25" fmla="*/ 10 h 78"/>
                <a:gd name="T26" fmla="*/ 28 w 47"/>
                <a:gd name="T27" fmla="*/ 10 h 78"/>
                <a:gd name="T28" fmla="*/ 34 w 47"/>
                <a:gd name="T29" fmla="*/ 10 h 78"/>
                <a:gd name="T30" fmla="*/ 47 w 47"/>
                <a:gd name="T31" fmla="*/ 4 h 78"/>
                <a:gd name="T32" fmla="*/ 47 w 47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78">
                  <a:moveTo>
                    <a:pt x="4" y="54"/>
                  </a:moveTo>
                  <a:cubicBezTo>
                    <a:pt x="3" y="55"/>
                    <a:pt x="1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9"/>
                    <a:pt x="0" y="74"/>
                    <a:pt x="1" y="78"/>
                  </a:cubicBezTo>
                  <a:cubicBezTo>
                    <a:pt x="3" y="78"/>
                    <a:pt x="4" y="77"/>
                    <a:pt x="5" y="77"/>
                  </a:cubicBezTo>
                  <a:cubicBezTo>
                    <a:pt x="4" y="73"/>
                    <a:pt x="4" y="68"/>
                    <a:pt x="4" y="63"/>
                  </a:cubicBezTo>
                  <a:cubicBezTo>
                    <a:pt x="4" y="60"/>
                    <a:pt x="4" y="57"/>
                    <a:pt x="4" y="54"/>
                  </a:cubicBezTo>
                  <a:moveTo>
                    <a:pt x="34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2"/>
                    <a:pt x="28" y="13"/>
                    <a:pt x="27" y="15"/>
                  </a:cubicBezTo>
                  <a:cubicBezTo>
                    <a:pt x="30" y="13"/>
                    <a:pt x="32" y="11"/>
                    <a:pt x="34" y="10"/>
                  </a:cubicBezTo>
                  <a:moveTo>
                    <a:pt x="47" y="0"/>
                  </a:moveTo>
                  <a:cubicBezTo>
                    <a:pt x="40" y="2"/>
                    <a:pt x="33" y="6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8" y="8"/>
                    <a:pt x="43" y="6"/>
                    <a:pt x="47" y="4"/>
                  </a:cubicBezTo>
                  <a:cubicBezTo>
                    <a:pt x="47" y="3"/>
                    <a:pt x="47" y="2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319"/>
            <p:cNvSpPr>
              <a:spLocks noEditPoints="1"/>
            </p:cNvSpPr>
            <p:nvPr/>
          </p:nvSpPr>
          <p:spPr bwMode="auto">
            <a:xfrm>
              <a:off x="1773238" y="2770189"/>
              <a:ext cx="123825" cy="122238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1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4"/>
                    <a:pt x="13" y="32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>
              <a:off x="1773238" y="2771776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321"/>
            <p:cNvSpPr>
              <a:spLocks noEditPoints="1"/>
            </p:cNvSpPr>
            <p:nvPr/>
          </p:nvSpPr>
          <p:spPr bwMode="auto">
            <a:xfrm>
              <a:off x="2052638" y="2681289"/>
              <a:ext cx="122238" cy="61913"/>
            </a:xfrm>
            <a:custGeom>
              <a:avLst/>
              <a:gdLst>
                <a:gd name="T0" fmla="*/ 28 w 131"/>
                <a:gd name="T1" fmla="*/ 12 h 66"/>
                <a:gd name="T2" fmla="*/ 0 w 131"/>
                <a:gd name="T3" fmla="*/ 66 h 66"/>
                <a:gd name="T4" fmla="*/ 4 w 131"/>
                <a:gd name="T5" fmla="*/ 66 h 66"/>
                <a:gd name="T6" fmla="*/ 22 w 131"/>
                <a:gd name="T7" fmla="*/ 22 h 66"/>
                <a:gd name="T8" fmla="*/ 29 w 131"/>
                <a:gd name="T9" fmla="*/ 16 h 66"/>
                <a:gd name="T10" fmla="*/ 28 w 131"/>
                <a:gd name="T11" fmla="*/ 12 h 66"/>
                <a:gd name="T12" fmla="*/ 28 w 131"/>
                <a:gd name="T13" fmla="*/ 12 h 66"/>
                <a:gd name="T14" fmla="*/ 65 w 131"/>
                <a:gd name="T15" fmla="*/ 0 h 66"/>
                <a:gd name="T16" fmla="*/ 47 w 131"/>
                <a:gd name="T17" fmla="*/ 3 h 66"/>
                <a:gd name="T18" fmla="*/ 48 w 131"/>
                <a:gd name="T19" fmla="*/ 7 h 66"/>
                <a:gd name="T20" fmla="*/ 65 w 131"/>
                <a:gd name="T21" fmla="*/ 4 h 66"/>
                <a:gd name="T22" fmla="*/ 109 w 131"/>
                <a:gd name="T23" fmla="*/ 22 h 66"/>
                <a:gd name="T24" fmla="*/ 127 w 131"/>
                <a:gd name="T25" fmla="*/ 66 h 66"/>
                <a:gd name="T26" fmla="*/ 131 w 131"/>
                <a:gd name="T27" fmla="*/ 66 h 66"/>
                <a:gd name="T28" fmla="*/ 65 w 131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6">
                  <a:moveTo>
                    <a:pt x="28" y="12"/>
                  </a:moveTo>
                  <a:cubicBezTo>
                    <a:pt x="11" y="24"/>
                    <a:pt x="0" y="44"/>
                    <a:pt x="0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3"/>
                  </a:cubicBezTo>
                  <a:cubicBezTo>
                    <a:pt x="47" y="4"/>
                    <a:pt x="47" y="6"/>
                    <a:pt x="48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9"/>
                    <a:pt x="127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322"/>
            <p:cNvSpPr>
              <a:spLocks/>
            </p:cNvSpPr>
            <p:nvPr/>
          </p:nvSpPr>
          <p:spPr bwMode="auto">
            <a:xfrm>
              <a:off x="2078038" y="2684464"/>
              <a:ext cx="19050" cy="11113"/>
            </a:xfrm>
            <a:custGeom>
              <a:avLst/>
              <a:gdLst>
                <a:gd name="T0" fmla="*/ 19 w 20"/>
                <a:gd name="T1" fmla="*/ 0 h 13"/>
                <a:gd name="T2" fmla="*/ 0 w 20"/>
                <a:gd name="T3" fmla="*/ 9 h 13"/>
                <a:gd name="T4" fmla="*/ 0 w 20"/>
                <a:gd name="T5" fmla="*/ 9 h 13"/>
                <a:gd name="T6" fmla="*/ 1 w 20"/>
                <a:gd name="T7" fmla="*/ 13 h 13"/>
                <a:gd name="T8" fmla="*/ 20 w 20"/>
                <a:gd name="T9" fmla="*/ 4 h 13"/>
                <a:gd name="T10" fmla="*/ 19 w 2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6" y="9"/>
                    <a:pt x="13" y="6"/>
                    <a:pt x="20" y="4"/>
                  </a:cubicBezTo>
                  <a:cubicBezTo>
                    <a:pt x="19" y="3"/>
                    <a:pt x="19" y="1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323"/>
            <p:cNvSpPr>
              <a:spLocks noEditPoints="1"/>
            </p:cNvSpPr>
            <p:nvPr/>
          </p:nvSpPr>
          <p:spPr bwMode="auto">
            <a:xfrm>
              <a:off x="1577976" y="1768476"/>
              <a:ext cx="122238" cy="60325"/>
            </a:xfrm>
            <a:custGeom>
              <a:avLst/>
              <a:gdLst>
                <a:gd name="T0" fmla="*/ 28 w 131"/>
                <a:gd name="T1" fmla="*/ 11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9 w 131"/>
                <a:gd name="T9" fmla="*/ 16 h 65"/>
                <a:gd name="T10" fmla="*/ 28 w 131"/>
                <a:gd name="T11" fmla="*/ 12 h 65"/>
                <a:gd name="T12" fmla="*/ 28 w 131"/>
                <a:gd name="T13" fmla="*/ 11 h 65"/>
                <a:gd name="T14" fmla="*/ 65 w 131"/>
                <a:gd name="T15" fmla="*/ 0 h 65"/>
                <a:gd name="T16" fmla="*/ 47 w 131"/>
                <a:gd name="T17" fmla="*/ 2 h 65"/>
                <a:gd name="T18" fmla="*/ 48 w 131"/>
                <a:gd name="T19" fmla="*/ 6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8" y="11"/>
                  </a:moveTo>
                  <a:cubicBezTo>
                    <a:pt x="11" y="23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3"/>
                    <a:pt x="28" y="12"/>
                  </a:cubicBezTo>
                  <a:cubicBezTo>
                    <a:pt x="28" y="12"/>
                    <a:pt x="28" y="12"/>
                    <a:pt x="28" y="11"/>
                  </a:cubicBezTo>
                  <a:moveTo>
                    <a:pt x="65" y="0"/>
                  </a:moveTo>
                  <a:cubicBezTo>
                    <a:pt x="59" y="0"/>
                    <a:pt x="53" y="0"/>
                    <a:pt x="47" y="2"/>
                  </a:cubicBezTo>
                  <a:cubicBezTo>
                    <a:pt x="47" y="4"/>
                    <a:pt x="47" y="5"/>
                    <a:pt x="48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0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324"/>
            <p:cNvSpPr>
              <a:spLocks/>
            </p:cNvSpPr>
            <p:nvPr/>
          </p:nvSpPr>
          <p:spPr bwMode="auto">
            <a:xfrm>
              <a:off x="1603376" y="1770064"/>
              <a:ext cx="19050" cy="12700"/>
            </a:xfrm>
            <a:custGeom>
              <a:avLst/>
              <a:gdLst>
                <a:gd name="T0" fmla="*/ 19 w 20"/>
                <a:gd name="T1" fmla="*/ 0 h 14"/>
                <a:gd name="T2" fmla="*/ 0 w 20"/>
                <a:gd name="T3" fmla="*/ 9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4 h 14"/>
                <a:gd name="T10" fmla="*/ 19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1" y="14"/>
                  </a:cubicBezTo>
                  <a:cubicBezTo>
                    <a:pt x="6" y="10"/>
                    <a:pt x="13" y="6"/>
                    <a:pt x="20" y="4"/>
                  </a:cubicBezTo>
                  <a:cubicBezTo>
                    <a:pt x="19" y="3"/>
                    <a:pt x="19" y="2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325"/>
            <p:cNvSpPr>
              <a:spLocks noEditPoints="1"/>
            </p:cNvSpPr>
            <p:nvPr/>
          </p:nvSpPr>
          <p:spPr bwMode="auto">
            <a:xfrm>
              <a:off x="950913" y="1284289"/>
              <a:ext cx="122238" cy="60325"/>
            </a:xfrm>
            <a:custGeom>
              <a:avLst/>
              <a:gdLst>
                <a:gd name="T0" fmla="*/ 27 w 131"/>
                <a:gd name="T1" fmla="*/ 12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8 w 131"/>
                <a:gd name="T9" fmla="*/ 16 h 65"/>
                <a:gd name="T10" fmla="*/ 27 w 131"/>
                <a:gd name="T11" fmla="*/ 12 h 65"/>
                <a:gd name="T12" fmla="*/ 27 w 131"/>
                <a:gd name="T13" fmla="*/ 12 h 65"/>
                <a:gd name="T14" fmla="*/ 65 w 131"/>
                <a:gd name="T15" fmla="*/ 0 h 65"/>
                <a:gd name="T16" fmla="*/ 47 w 131"/>
                <a:gd name="T17" fmla="*/ 2 h 65"/>
                <a:gd name="T18" fmla="*/ 47 w 131"/>
                <a:gd name="T19" fmla="*/ 7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7" y="12"/>
                  </a:moveTo>
                  <a:cubicBezTo>
                    <a:pt x="11" y="24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8" y="16"/>
                  </a:cubicBezTo>
                  <a:cubicBezTo>
                    <a:pt x="28" y="15"/>
                    <a:pt x="27" y="14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326"/>
            <p:cNvSpPr>
              <a:spLocks/>
            </p:cNvSpPr>
            <p:nvPr/>
          </p:nvSpPr>
          <p:spPr bwMode="auto">
            <a:xfrm>
              <a:off x="976313" y="1285876"/>
              <a:ext cx="17463" cy="14288"/>
            </a:xfrm>
            <a:custGeom>
              <a:avLst/>
              <a:gdLst>
                <a:gd name="T0" fmla="*/ 20 w 20"/>
                <a:gd name="T1" fmla="*/ 0 h 14"/>
                <a:gd name="T2" fmla="*/ 0 w 20"/>
                <a:gd name="T3" fmla="*/ 10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5 h 14"/>
                <a:gd name="T10" fmla="*/ 20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20" y="0"/>
                  </a:moveTo>
                  <a:cubicBezTo>
                    <a:pt x="13" y="3"/>
                    <a:pt x="6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1" y="14"/>
                  </a:cubicBezTo>
                  <a:cubicBezTo>
                    <a:pt x="7" y="10"/>
                    <a:pt x="13" y="7"/>
                    <a:pt x="20" y="5"/>
                  </a:cubicBezTo>
                  <a:cubicBezTo>
                    <a:pt x="20" y="3"/>
                    <a:pt x="20" y="2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327"/>
            <p:cNvSpPr>
              <a:spLocks/>
            </p:cNvSpPr>
            <p:nvPr/>
          </p:nvSpPr>
          <p:spPr bwMode="auto">
            <a:xfrm>
              <a:off x="2392363" y="1322389"/>
              <a:ext cx="60325" cy="122238"/>
            </a:xfrm>
            <a:custGeom>
              <a:avLst/>
              <a:gdLst>
                <a:gd name="T0" fmla="*/ 65 w 65"/>
                <a:gd name="T1" fmla="*/ 0 h 131"/>
                <a:gd name="T2" fmla="*/ 0 w 65"/>
                <a:gd name="T3" fmla="*/ 65 h 131"/>
                <a:gd name="T4" fmla="*/ 65 w 65"/>
                <a:gd name="T5" fmla="*/ 131 h 131"/>
                <a:gd name="T6" fmla="*/ 65 w 65"/>
                <a:gd name="T7" fmla="*/ 127 h 131"/>
                <a:gd name="T8" fmla="*/ 22 w 65"/>
                <a:gd name="T9" fmla="*/ 109 h 131"/>
                <a:gd name="T10" fmla="*/ 4 w 65"/>
                <a:gd name="T11" fmla="*/ 65 h 131"/>
                <a:gd name="T12" fmla="*/ 22 w 65"/>
                <a:gd name="T13" fmla="*/ 22 h 131"/>
                <a:gd name="T14" fmla="*/ 65 w 65"/>
                <a:gd name="T15" fmla="*/ 4 h 131"/>
                <a:gd name="T16" fmla="*/ 65 w 65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31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65" y="127"/>
                    <a:pt x="65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8" y="4"/>
                    <a:pt x="65" y="4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328"/>
            <p:cNvSpPr>
              <a:spLocks/>
            </p:cNvSpPr>
            <p:nvPr/>
          </p:nvSpPr>
          <p:spPr bwMode="auto">
            <a:xfrm>
              <a:off x="958851" y="2711451"/>
              <a:ext cx="60325" cy="122238"/>
            </a:xfrm>
            <a:custGeom>
              <a:avLst/>
              <a:gdLst>
                <a:gd name="T0" fmla="*/ 66 w 66"/>
                <a:gd name="T1" fmla="*/ 0 h 131"/>
                <a:gd name="T2" fmla="*/ 0 w 66"/>
                <a:gd name="T3" fmla="*/ 65 h 131"/>
                <a:gd name="T4" fmla="*/ 66 w 66"/>
                <a:gd name="T5" fmla="*/ 131 h 131"/>
                <a:gd name="T6" fmla="*/ 66 w 66"/>
                <a:gd name="T7" fmla="*/ 127 h 131"/>
                <a:gd name="T8" fmla="*/ 22 w 66"/>
                <a:gd name="T9" fmla="*/ 109 h 131"/>
                <a:gd name="T10" fmla="*/ 4 w 66"/>
                <a:gd name="T11" fmla="*/ 65 h 131"/>
                <a:gd name="T12" fmla="*/ 22 w 66"/>
                <a:gd name="T13" fmla="*/ 22 h 131"/>
                <a:gd name="T14" fmla="*/ 66 w 66"/>
                <a:gd name="T15" fmla="*/ 4 h 131"/>
                <a:gd name="T16" fmla="*/ 66 w 66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1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49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329"/>
            <p:cNvSpPr>
              <a:spLocks/>
            </p:cNvSpPr>
            <p:nvPr/>
          </p:nvSpPr>
          <p:spPr bwMode="auto">
            <a:xfrm>
              <a:off x="1597026" y="819151"/>
              <a:ext cx="61913" cy="120650"/>
            </a:xfrm>
            <a:custGeom>
              <a:avLst/>
              <a:gdLst>
                <a:gd name="T0" fmla="*/ 66 w 66"/>
                <a:gd name="T1" fmla="*/ 0 h 130"/>
                <a:gd name="T2" fmla="*/ 0 w 66"/>
                <a:gd name="T3" fmla="*/ 65 h 130"/>
                <a:gd name="T4" fmla="*/ 66 w 66"/>
                <a:gd name="T5" fmla="*/ 130 h 130"/>
                <a:gd name="T6" fmla="*/ 66 w 66"/>
                <a:gd name="T7" fmla="*/ 126 h 130"/>
                <a:gd name="T8" fmla="*/ 22 w 66"/>
                <a:gd name="T9" fmla="*/ 108 h 130"/>
                <a:gd name="T10" fmla="*/ 4 w 66"/>
                <a:gd name="T11" fmla="*/ 65 h 130"/>
                <a:gd name="T12" fmla="*/ 22 w 66"/>
                <a:gd name="T13" fmla="*/ 22 h 130"/>
                <a:gd name="T14" fmla="*/ 66 w 66"/>
                <a:gd name="T15" fmla="*/ 4 h 130"/>
                <a:gd name="T16" fmla="*/ 66 w 66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0"/>
                    <a:pt x="66" y="130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49" y="126"/>
                    <a:pt x="33" y="120"/>
                    <a:pt x="22" y="108"/>
                  </a:cubicBezTo>
                  <a:cubicBezTo>
                    <a:pt x="11" y="97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330"/>
            <p:cNvSpPr>
              <a:spLocks noEditPoints="1"/>
            </p:cNvSpPr>
            <p:nvPr/>
          </p:nvSpPr>
          <p:spPr bwMode="auto">
            <a:xfrm>
              <a:off x="928688" y="21447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1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7 w 131"/>
                <a:gd name="T21" fmla="*/ 11 h 131"/>
                <a:gd name="T22" fmla="*/ 0 w 131"/>
                <a:gd name="T23" fmla="*/ 59 h 131"/>
                <a:gd name="T24" fmla="*/ 4 w 131"/>
                <a:gd name="T25" fmla="*/ 56 h 131"/>
                <a:gd name="T26" fmla="*/ 21 w 131"/>
                <a:gd name="T27" fmla="*/ 22 h 131"/>
                <a:gd name="T28" fmla="*/ 27 w 131"/>
                <a:gd name="T29" fmla="*/ 17 h 131"/>
                <a:gd name="T30" fmla="*/ 27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7 w 131"/>
                <a:gd name="T37" fmla="*/ 12 h 131"/>
                <a:gd name="T38" fmla="*/ 27 w 131"/>
                <a:gd name="T39" fmla="*/ 11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7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1" y="109"/>
                  </a:cubicBezTo>
                  <a:cubicBezTo>
                    <a:pt x="13" y="101"/>
                    <a:pt x="7" y="90"/>
                    <a:pt x="5" y="79"/>
                  </a:cubicBezTo>
                  <a:cubicBezTo>
                    <a:pt x="4" y="79"/>
                    <a:pt x="2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7" y="11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1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7" y="15"/>
                    <a:pt x="27" y="13"/>
                    <a:pt x="27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1"/>
                  </a:cubicBezTo>
                  <a:moveTo>
                    <a:pt x="65" y="0"/>
                  </a:moveTo>
                  <a:cubicBezTo>
                    <a:pt x="59" y="0"/>
                    <a:pt x="52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7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331"/>
            <p:cNvSpPr>
              <a:spLocks noEditPoints="1"/>
            </p:cNvSpPr>
            <p:nvPr/>
          </p:nvSpPr>
          <p:spPr bwMode="auto">
            <a:xfrm>
              <a:off x="928688" y="2146301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1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7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5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4" y="55"/>
                    <a:pt x="2" y="56"/>
                    <a:pt x="1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5" y="77"/>
                    <a:pt x="6" y="77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5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5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4" y="6"/>
                    <a:pt x="48" y="4"/>
                  </a:cubicBezTo>
                  <a:cubicBezTo>
                    <a:pt x="48" y="3"/>
                    <a:pt x="48" y="2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332"/>
            <p:cNvSpPr>
              <a:spLocks noEditPoints="1"/>
            </p:cNvSpPr>
            <p:nvPr/>
          </p:nvSpPr>
          <p:spPr bwMode="auto">
            <a:xfrm>
              <a:off x="2763838" y="2211389"/>
              <a:ext cx="123825" cy="123825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333"/>
            <p:cNvSpPr>
              <a:spLocks noEditPoints="1"/>
            </p:cNvSpPr>
            <p:nvPr/>
          </p:nvSpPr>
          <p:spPr bwMode="auto">
            <a:xfrm>
              <a:off x="2763838" y="2214564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334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335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336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337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338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339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340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341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342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343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344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345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346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347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348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349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350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351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352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353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005013" y="19764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7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7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8"/>
                    <a:pt x="30" y="28"/>
                    <a:pt x="35" y="37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6"/>
                    <a:pt x="34" y="25"/>
                    <a:pt x="28" y="17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112963" y="1976439"/>
              <a:ext cx="55563" cy="49213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0 w 59"/>
                <a:gd name="T7" fmla="*/ 4 h 53"/>
                <a:gd name="T8" fmla="*/ 19 w 59"/>
                <a:gd name="T9" fmla="*/ 11 h 53"/>
                <a:gd name="T10" fmla="*/ 36 w 59"/>
                <a:gd name="T11" fmla="*/ 37 h 53"/>
                <a:gd name="T12" fmla="*/ 45 w 59"/>
                <a:gd name="T13" fmla="*/ 48 h 53"/>
                <a:gd name="T14" fmla="*/ 58 w 59"/>
                <a:gd name="T15" fmla="*/ 53 h 53"/>
                <a:gd name="T16" fmla="*/ 59 w 59"/>
                <a:gd name="T17" fmla="*/ 53 h 53"/>
                <a:gd name="T18" fmla="*/ 59 w 59"/>
                <a:gd name="T19" fmla="*/ 49 h 53"/>
                <a:gd name="T20" fmla="*/ 44 w 59"/>
                <a:gd name="T21" fmla="*/ 42 h 53"/>
                <a:gd name="T22" fmla="*/ 29 w 59"/>
                <a:gd name="T23" fmla="*/ 17 h 53"/>
                <a:gd name="T24" fmla="*/ 18 w 59"/>
                <a:gd name="T25" fmla="*/ 5 h 53"/>
                <a:gd name="T26" fmla="*/ 0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7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356"/>
            <p:cNvSpPr>
              <a:spLocks/>
            </p:cNvSpPr>
            <p:nvPr/>
          </p:nvSpPr>
          <p:spPr bwMode="auto">
            <a:xfrm>
              <a:off x="2058988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5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8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6"/>
                    <a:pt x="25" y="26"/>
                    <a:pt x="20" y="35"/>
                  </a:cubicBezTo>
                  <a:cubicBezTo>
                    <a:pt x="17" y="39"/>
                    <a:pt x="15" y="43"/>
                    <a:pt x="12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50"/>
                    <a:pt x="18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357"/>
            <p:cNvSpPr>
              <a:spLocks/>
            </p:cNvSpPr>
            <p:nvPr/>
          </p:nvSpPr>
          <p:spPr bwMode="auto">
            <a:xfrm>
              <a:off x="2168526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0 h 53"/>
                <a:gd name="T24" fmla="*/ 58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3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358"/>
            <p:cNvSpPr>
              <a:spLocks/>
            </p:cNvSpPr>
            <p:nvPr/>
          </p:nvSpPr>
          <p:spPr bwMode="auto">
            <a:xfrm>
              <a:off x="2314576" y="2828926"/>
              <a:ext cx="55563" cy="50800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19 w 59"/>
                <a:gd name="T7" fmla="*/ 11 h 53"/>
                <a:gd name="T8" fmla="*/ 36 w 59"/>
                <a:gd name="T9" fmla="*/ 37 h 53"/>
                <a:gd name="T10" fmla="*/ 45 w 59"/>
                <a:gd name="T11" fmla="*/ 48 h 53"/>
                <a:gd name="T12" fmla="*/ 58 w 59"/>
                <a:gd name="T13" fmla="*/ 53 h 53"/>
                <a:gd name="T14" fmla="*/ 59 w 59"/>
                <a:gd name="T15" fmla="*/ 53 h 53"/>
                <a:gd name="T16" fmla="*/ 59 w 59"/>
                <a:gd name="T17" fmla="*/ 49 h 53"/>
                <a:gd name="T18" fmla="*/ 44 w 59"/>
                <a:gd name="T19" fmla="*/ 42 h 53"/>
                <a:gd name="T20" fmla="*/ 29 w 59"/>
                <a:gd name="T21" fmla="*/ 16 h 53"/>
                <a:gd name="T22" fmla="*/ 18 w 59"/>
                <a:gd name="T23" fmla="*/ 5 h 53"/>
                <a:gd name="T24" fmla="*/ 0 w 59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6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359"/>
            <p:cNvSpPr>
              <a:spLocks/>
            </p:cNvSpPr>
            <p:nvPr/>
          </p:nvSpPr>
          <p:spPr bwMode="auto">
            <a:xfrm>
              <a:off x="2424113" y="2828926"/>
              <a:ext cx="53975" cy="50800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8 w 58"/>
                <a:gd name="T9" fmla="*/ 11 h 53"/>
                <a:gd name="T10" fmla="*/ 35 w 58"/>
                <a:gd name="T11" fmla="*/ 37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8" y="11"/>
                  </a:cubicBezTo>
                  <a:cubicBezTo>
                    <a:pt x="25" y="18"/>
                    <a:pt x="30" y="28"/>
                    <a:pt x="35" y="37"/>
                  </a:cubicBezTo>
                  <a:cubicBezTo>
                    <a:pt x="37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6"/>
                    <a:pt x="34" y="25"/>
                    <a:pt x="28" y="16"/>
                  </a:cubicBezTo>
                  <a:cubicBezTo>
                    <a:pt x="25" y="12"/>
                    <a:pt x="21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360"/>
            <p:cNvSpPr>
              <a:spLocks/>
            </p:cNvSpPr>
            <p:nvPr/>
          </p:nvSpPr>
          <p:spPr bwMode="auto">
            <a:xfrm>
              <a:off x="237013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361"/>
            <p:cNvSpPr>
              <a:spLocks/>
            </p:cNvSpPr>
            <p:nvPr/>
          </p:nvSpPr>
          <p:spPr bwMode="auto">
            <a:xfrm>
              <a:off x="247808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49 h 53"/>
                <a:gd name="T12" fmla="*/ 0 w 58"/>
                <a:gd name="T13" fmla="*/ 53 h 53"/>
                <a:gd name="T14" fmla="*/ 0 w 58"/>
                <a:gd name="T15" fmla="*/ 53 h 53"/>
                <a:gd name="T16" fmla="*/ 17 w 58"/>
                <a:gd name="T17" fmla="*/ 45 h 53"/>
                <a:gd name="T18" fmla="*/ 33 w 58"/>
                <a:gd name="T19" fmla="*/ 19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6" y="8"/>
                  </a:cubicBezTo>
                  <a:cubicBezTo>
                    <a:pt x="29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46380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7175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6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517776" y="1600201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4"/>
                    <a:pt x="39" y="11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365"/>
            <p:cNvSpPr>
              <a:spLocks/>
            </p:cNvSpPr>
            <p:nvPr/>
          </p:nvSpPr>
          <p:spPr bwMode="auto">
            <a:xfrm>
              <a:off x="2625726" y="1600201"/>
              <a:ext cx="55563" cy="49213"/>
            </a:xfrm>
            <a:custGeom>
              <a:avLst/>
              <a:gdLst>
                <a:gd name="T0" fmla="*/ 58 w 59"/>
                <a:gd name="T1" fmla="*/ 0 h 53"/>
                <a:gd name="T2" fmla="*/ 37 w 59"/>
                <a:gd name="T3" fmla="*/ 8 h 53"/>
                <a:gd name="T4" fmla="*/ 20 w 59"/>
                <a:gd name="T5" fmla="*/ 34 h 53"/>
                <a:gd name="T6" fmla="*/ 12 w 59"/>
                <a:gd name="T7" fmla="*/ 45 h 53"/>
                <a:gd name="T8" fmla="*/ 0 w 59"/>
                <a:gd name="T9" fmla="*/ 49 h 53"/>
                <a:gd name="T10" fmla="*/ 0 w 59"/>
                <a:gd name="T11" fmla="*/ 49 h 53"/>
                <a:gd name="T12" fmla="*/ 0 w 59"/>
                <a:gd name="T13" fmla="*/ 53 h 53"/>
                <a:gd name="T14" fmla="*/ 0 w 59"/>
                <a:gd name="T15" fmla="*/ 53 h 53"/>
                <a:gd name="T16" fmla="*/ 18 w 59"/>
                <a:gd name="T17" fmla="*/ 45 h 53"/>
                <a:gd name="T18" fmla="*/ 34 w 59"/>
                <a:gd name="T19" fmla="*/ 19 h 53"/>
                <a:gd name="T20" fmla="*/ 44 w 59"/>
                <a:gd name="T21" fmla="*/ 8 h 53"/>
                <a:gd name="T22" fmla="*/ 59 w 59"/>
                <a:gd name="T23" fmla="*/ 4 h 53"/>
                <a:gd name="T24" fmla="*/ 59 w 59"/>
                <a:gd name="T25" fmla="*/ 0 h 53"/>
                <a:gd name="T26" fmla="*/ 58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5" y="42"/>
                    <a:pt x="12" y="45"/>
                  </a:cubicBezTo>
                  <a:cubicBezTo>
                    <a:pt x="9" y="47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5"/>
                  </a:cubicBezTo>
                  <a:cubicBezTo>
                    <a:pt x="24" y="37"/>
                    <a:pt x="28" y="27"/>
                    <a:pt x="34" y="19"/>
                  </a:cubicBezTo>
                  <a:cubicBezTo>
                    <a:pt x="36" y="14"/>
                    <a:pt x="40" y="11"/>
                    <a:pt x="44" y="8"/>
                  </a:cubicBezTo>
                  <a:cubicBezTo>
                    <a:pt x="47" y="5"/>
                    <a:pt x="52" y="4"/>
                    <a:pt x="59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366"/>
            <p:cNvSpPr>
              <a:spLocks/>
            </p:cNvSpPr>
            <p:nvPr/>
          </p:nvSpPr>
          <p:spPr bwMode="auto">
            <a:xfrm>
              <a:off x="95091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367"/>
            <p:cNvSpPr>
              <a:spLocks/>
            </p:cNvSpPr>
            <p:nvPr/>
          </p:nvSpPr>
          <p:spPr bwMode="auto">
            <a:xfrm>
              <a:off x="105886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49 h 53"/>
                <a:gd name="T20" fmla="*/ 44 w 58"/>
                <a:gd name="T21" fmla="*/ 42 h 53"/>
                <a:gd name="T22" fmla="*/ 28 w 58"/>
                <a:gd name="T23" fmla="*/ 16 h 53"/>
                <a:gd name="T24" fmla="*/ 17 w 58"/>
                <a:gd name="T25" fmla="*/ 5 h 53"/>
                <a:gd name="T26" fmla="*/ 0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368"/>
            <p:cNvSpPr>
              <a:spLocks/>
            </p:cNvSpPr>
            <p:nvPr/>
          </p:nvSpPr>
          <p:spPr bwMode="auto">
            <a:xfrm>
              <a:off x="100488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19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4 h 53"/>
                <a:gd name="T16" fmla="*/ 33 w 58"/>
                <a:gd name="T17" fmla="*/ 18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4" y="26"/>
                    <a:pt x="19" y="34"/>
                  </a:cubicBezTo>
                  <a:cubicBezTo>
                    <a:pt x="17" y="38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369"/>
            <p:cNvSpPr>
              <a:spLocks/>
            </p:cNvSpPr>
            <p:nvPr/>
          </p:nvSpPr>
          <p:spPr bwMode="auto">
            <a:xfrm>
              <a:off x="111283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0 w 58"/>
                <a:gd name="T15" fmla="*/ 53 h 53"/>
                <a:gd name="T16" fmla="*/ 18 w 58"/>
                <a:gd name="T17" fmla="*/ 44 h 53"/>
                <a:gd name="T18" fmla="*/ 33 w 58"/>
                <a:gd name="T19" fmla="*/ 18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8"/>
                    <a:pt x="15" y="42"/>
                    <a:pt x="12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370"/>
            <p:cNvSpPr>
              <a:spLocks/>
            </p:cNvSpPr>
            <p:nvPr/>
          </p:nvSpPr>
          <p:spPr bwMode="auto">
            <a:xfrm>
              <a:off x="2020888" y="977901"/>
              <a:ext cx="49213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020888" y="8699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372"/>
            <p:cNvSpPr>
              <a:spLocks noEditPoints="1"/>
            </p:cNvSpPr>
            <p:nvPr/>
          </p:nvSpPr>
          <p:spPr bwMode="auto">
            <a:xfrm>
              <a:off x="2020888" y="9239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5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373"/>
            <p:cNvSpPr>
              <a:spLocks noEditPoints="1"/>
            </p:cNvSpPr>
            <p:nvPr/>
          </p:nvSpPr>
          <p:spPr bwMode="auto">
            <a:xfrm>
              <a:off x="2020888" y="8159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374"/>
            <p:cNvSpPr>
              <a:spLocks/>
            </p:cNvSpPr>
            <p:nvPr/>
          </p:nvSpPr>
          <p:spPr bwMode="auto">
            <a:xfrm>
              <a:off x="1687513" y="1547814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7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39 h 58"/>
                <a:gd name="T16" fmla="*/ 37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7" y="10"/>
                    <a:pt x="42" y="14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6"/>
                    <a:pt x="5" y="41"/>
                  </a:cubicBezTo>
                  <a:cubicBezTo>
                    <a:pt x="2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39"/>
                  </a:cubicBezTo>
                  <a:cubicBezTo>
                    <a:pt x="18" y="32"/>
                    <a:pt x="28" y="28"/>
                    <a:pt x="37" y="23"/>
                  </a:cubicBezTo>
                  <a:cubicBezTo>
                    <a:pt x="41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375"/>
            <p:cNvSpPr>
              <a:spLocks/>
            </p:cNvSpPr>
            <p:nvPr/>
          </p:nvSpPr>
          <p:spPr bwMode="auto">
            <a:xfrm>
              <a:off x="1687513" y="1438276"/>
              <a:ext cx="49213" cy="53975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7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4 w 53"/>
                <a:gd name="T15" fmla="*/ 59 h 59"/>
                <a:gd name="T16" fmla="*/ 11 w 53"/>
                <a:gd name="T17" fmla="*/ 40 h 59"/>
                <a:gd name="T18" fmla="*/ 37 w 53"/>
                <a:gd name="T19" fmla="*/ 23 h 59"/>
                <a:gd name="T20" fmla="*/ 48 w 53"/>
                <a:gd name="T21" fmla="*/ 14 h 59"/>
                <a:gd name="T22" fmla="*/ 53 w 53"/>
                <a:gd name="T2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7" y="11"/>
                    <a:pt x="42" y="15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8" y="33"/>
                    <a:pt x="28" y="29"/>
                    <a:pt x="37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376"/>
            <p:cNvSpPr>
              <a:spLocks noEditPoints="1"/>
            </p:cNvSpPr>
            <p:nvPr/>
          </p:nvSpPr>
          <p:spPr bwMode="auto">
            <a:xfrm>
              <a:off x="1687513" y="1492251"/>
              <a:ext cx="49213" cy="55563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5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0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4" y="16"/>
                    <a:pt x="8" y="21"/>
                  </a:cubicBezTo>
                  <a:cubicBezTo>
                    <a:pt x="16" y="29"/>
                    <a:pt x="26" y="33"/>
                    <a:pt x="35" y="38"/>
                  </a:cubicBezTo>
                  <a:cubicBezTo>
                    <a:pt x="39" y="41"/>
                    <a:pt x="43" y="43"/>
                    <a:pt x="45" y="46"/>
                  </a:cubicBezTo>
                  <a:cubicBezTo>
                    <a:pt x="48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50" y="45"/>
                    <a:pt x="45" y="40"/>
                  </a:cubicBezTo>
                  <a:cubicBezTo>
                    <a:pt x="38" y="34"/>
                    <a:pt x="27" y="30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377"/>
            <p:cNvSpPr>
              <a:spLocks noEditPoints="1"/>
            </p:cNvSpPr>
            <p:nvPr/>
          </p:nvSpPr>
          <p:spPr bwMode="auto">
            <a:xfrm>
              <a:off x="1687513" y="1384301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2 h 58"/>
                <a:gd name="T14" fmla="*/ 35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4" y="17"/>
                    <a:pt x="8" y="22"/>
                  </a:cubicBezTo>
                  <a:cubicBezTo>
                    <a:pt x="16" y="30"/>
                    <a:pt x="26" y="34"/>
                    <a:pt x="35" y="39"/>
                  </a:cubicBezTo>
                  <a:cubicBezTo>
                    <a:pt x="39" y="41"/>
                    <a:pt x="43" y="44"/>
                    <a:pt x="45" y="47"/>
                  </a:cubicBezTo>
                  <a:cubicBezTo>
                    <a:pt x="48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50" y="45"/>
                    <a:pt x="45" y="41"/>
                  </a:cubicBezTo>
                  <a:cubicBezTo>
                    <a:pt x="38" y="35"/>
                    <a:pt x="27" y="31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7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378"/>
            <p:cNvSpPr>
              <a:spLocks/>
            </p:cNvSpPr>
            <p:nvPr/>
          </p:nvSpPr>
          <p:spPr bwMode="auto">
            <a:xfrm>
              <a:off x="2590801" y="2454276"/>
              <a:ext cx="50800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379"/>
            <p:cNvSpPr>
              <a:spLocks/>
            </p:cNvSpPr>
            <p:nvPr/>
          </p:nvSpPr>
          <p:spPr bwMode="auto">
            <a:xfrm>
              <a:off x="2590801" y="2346326"/>
              <a:ext cx="50800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380"/>
            <p:cNvSpPr>
              <a:spLocks noEditPoints="1"/>
            </p:cNvSpPr>
            <p:nvPr/>
          </p:nvSpPr>
          <p:spPr bwMode="auto">
            <a:xfrm>
              <a:off x="2590801" y="240030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4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381"/>
            <p:cNvSpPr>
              <a:spLocks noEditPoints="1"/>
            </p:cNvSpPr>
            <p:nvPr/>
          </p:nvSpPr>
          <p:spPr bwMode="auto">
            <a:xfrm>
              <a:off x="2590801" y="229235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1470026" y="2540001"/>
              <a:ext cx="49213" cy="55563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40 h 58"/>
                <a:gd name="T16" fmla="*/ 36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6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40"/>
                  </a:cubicBezTo>
                  <a:cubicBezTo>
                    <a:pt x="17" y="33"/>
                    <a:pt x="27" y="28"/>
                    <a:pt x="36" y="23"/>
                  </a:cubicBezTo>
                  <a:cubicBezTo>
                    <a:pt x="41" y="20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383"/>
            <p:cNvSpPr>
              <a:spLocks/>
            </p:cNvSpPr>
            <p:nvPr/>
          </p:nvSpPr>
          <p:spPr bwMode="auto">
            <a:xfrm>
              <a:off x="1470026" y="24320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4 w 53"/>
                <a:gd name="T15" fmla="*/ 58 h 58"/>
                <a:gd name="T16" fmla="*/ 11 w 53"/>
                <a:gd name="T17" fmla="*/ 39 h 58"/>
                <a:gd name="T18" fmla="*/ 36 w 53"/>
                <a:gd name="T19" fmla="*/ 23 h 58"/>
                <a:gd name="T20" fmla="*/ 48 w 53"/>
                <a:gd name="T21" fmla="*/ 14 h 58"/>
                <a:gd name="T22" fmla="*/ 53 w 53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0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39"/>
                  </a:cubicBezTo>
                  <a:cubicBezTo>
                    <a:pt x="17" y="32"/>
                    <a:pt x="27" y="28"/>
                    <a:pt x="36" y="23"/>
                  </a:cubicBezTo>
                  <a:cubicBezTo>
                    <a:pt x="40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384"/>
            <p:cNvSpPr>
              <a:spLocks noEditPoints="1"/>
            </p:cNvSpPr>
            <p:nvPr/>
          </p:nvSpPr>
          <p:spPr bwMode="auto">
            <a:xfrm>
              <a:off x="1470026" y="24860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8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4"/>
                    <a:pt x="27" y="31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385"/>
            <p:cNvSpPr>
              <a:spLocks noEditPoints="1"/>
            </p:cNvSpPr>
            <p:nvPr/>
          </p:nvSpPr>
          <p:spPr bwMode="auto">
            <a:xfrm>
              <a:off x="1470026" y="23780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3"/>
                    <a:pt x="34" y="38"/>
                  </a:cubicBezTo>
                  <a:cubicBezTo>
                    <a:pt x="38" y="41"/>
                    <a:pt x="42" y="43"/>
                    <a:pt x="45" y="46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49" y="45"/>
                    <a:pt x="44" y="41"/>
                  </a:cubicBezTo>
                  <a:cubicBezTo>
                    <a:pt x="37" y="34"/>
                    <a:pt x="27" y="30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386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387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388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389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390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391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392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393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394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395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396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397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401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402"/>
            <p:cNvSpPr>
              <a:spLocks/>
            </p:cNvSpPr>
            <p:nvPr/>
          </p:nvSpPr>
          <p:spPr bwMode="auto">
            <a:xfrm>
              <a:off x="1962151" y="2360614"/>
              <a:ext cx="65088" cy="66675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7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1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7 h 70"/>
                <a:gd name="T32" fmla="*/ 43 w 70"/>
                <a:gd name="T33" fmla="*/ 47 h 70"/>
                <a:gd name="T34" fmla="*/ 48 w 70"/>
                <a:gd name="T35" fmla="*/ 56 h 70"/>
                <a:gd name="T36" fmla="*/ 53 w 70"/>
                <a:gd name="T37" fmla="*/ 64 h 70"/>
                <a:gd name="T38" fmla="*/ 66 w 70"/>
                <a:gd name="T39" fmla="*/ 51 h 70"/>
                <a:gd name="T40" fmla="*/ 70 w 70"/>
                <a:gd name="T41" fmla="*/ 35 h 70"/>
                <a:gd name="T42" fmla="*/ 64 w 70"/>
                <a:gd name="T43" fmla="*/ 16 h 70"/>
                <a:gd name="T44" fmla="*/ 64 w 70"/>
                <a:gd name="T45" fmla="*/ 16 h 70"/>
                <a:gd name="T46" fmla="*/ 51 w 70"/>
                <a:gd name="T47" fmla="*/ 4 h 70"/>
                <a:gd name="T48" fmla="*/ 35 w 70"/>
                <a:gd name="T49" fmla="*/ 0 h 70"/>
                <a:gd name="T50" fmla="*/ 16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5 w 70"/>
                <a:gd name="T57" fmla="*/ 53 h 70"/>
                <a:gd name="T58" fmla="*/ 5 w 70"/>
                <a:gd name="T59" fmla="*/ 53 h 70"/>
                <a:gd name="T60" fmla="*/ 18 w 70"/>
                <a:gd name="T61" fmla="*/ 65 h 70"/>
                <a:gd name="T62" fmla="*/ 35 w 70"/>
                <a:gd name="T63" fmla="*/ 70 h 70"/>
                <a:gd name="T64" fmla="*/ 53 w 70"/>
                <a:gd name="T65" fmla="*/ 64 h 70"/>
                <a:gd name="T66" fmla="*/ 53 w 70"/>
                <a:gd name="T67" fmla="*/ 64 h 70"/>
                <a:gd name="T68" fmla="*/ 48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7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9" y="61"/>
                    <a:pt x="63" y="56"/>
                    <a:pt x="66" y="51"/>
                  </a:cubicBezTo>
                  <a:cubicBezTo>
                    <a:pt x="68" y="46"/>
                    <a:pt x="70" y="40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7" y="7"/>
                    <a:pt x="51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1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5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403"/>
            <p:cNvSpPr>
              <a:spLocks/>
            </p:cNvSpPr>
            <p:nvPr/>
          </p:nvSpPr>
          <p:spPr bwMode="auto">
            <a:xfrm>
              <a:off x="1776413" y="1716089"/>
              <a:ext cx="65088" cy="65088"/>
            </a:xfrm>
            <a:custGeom>
              <a:avLst/>
              <a:gdLst>
                <a:gd name="T0" fmla="*/ 49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2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8 h 70"/>
                <a:gd name="T32" fmla="*/ 43 w 70"/>
                <a:gd name="T33" fmla="*/ 48 h 70"/>
                <a:gd name="T34" fmla="*/ 49 w 70"/>
                <a:gd name="T35" fmla="*/ 56 h 70"/>
                <a:gd name="T36" fmla="*/ 54 w 70"/>
                <a:gd name="T37" fmla="*/ 65 h 70"/>
                <a:gd name="T38" fmla="*/ 66 w 70"/>
                <a:gd name="T39" fmla="*/ 52 h 70"/>
                <a:gd name="T40" fmla="*/ 70 w 70"/>
                <a:gd name="T41" fmla="*/ 35 h 70"/>
                <a:gd name="T42" fmla="*/ 65 w 70"/>
                <a:gd name="T43" fmla="*/ 16 h 70"/>
                <a:gd name="T44" fmla="*/ 65 w 70"/>
                <a:gd name="T45" fmla="*/ 16 h 70"/>
                <a:gd name="T46" fmla="*/ 52 w 70"/>
                <a:gd name="T47" fmla="*/ 4 h 70"/>
                <a:gd name="T48" fmla="*/ 35 w 70"/>
                <a:gd name="T49" fmla="*/ 0 h 70"/>
                <a:gd name="T50" fmla="*/ 17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6 w 70"/>
                <a:gd name="T57" fmla="*/ 54 h 70"/>
                <a:gd name="T58" fmla="*/ 6 w 70"/>
                <a:gd name="T59" fmla="*/ 54 h 70"/>
                <a:gd name="T60" fmla="*/ 19 w 70"/>
                <a:gd name="T61" fmla="*/ 66 h 70"/>
                <a:gd name="T62" fmla="*/ 35 w 70"/>
                <a:gd name="T63" fmla="*/ 70 h 70"/>
                <a:gd name="T64" fmla="*/ 54 w 70"/>
                <a:gd name="T65" fmla="*/ 65 h 70"/>
                <a:gd name="T66" fmla="*/ 54 w 70"/>
                <a:gd name="T67" fmla="*/ 65 h 70"/>
                <a:gd name="T68" fmla="*/ 49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9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1" y="49"/>
                    <a:pt x="38" y="50"/>
                    <a:pt x="35" y="50"/>
                  </a:cubicBezTo>
                  <a:cubicBezTo>
                    <a:pt x="33" y="50"/>
                    <a:pt x="30" y="49"/>
                    <a:pt x="28" y="48"/>
                  </a:cubicBezTo>
                  <a:cubicBezTo>
                    <a:pt x="26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7" y="22"/>
                  </a:cubicBezTo>
                  <a:cubicBezTo>
                    <a:pt x="30" y="21"/>
                    <a:pt x="32" y="20"/>
                    <a:pt x="35" y="20"/>
                  </a:cubicBezTo>
                  <a:cubicBezTo>
                    <a:pt x="38" y="20"/>
                    <a:pt x="40" y="21"/>
                    <a:pt x="42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0" y="32"/>
                    <a:pt x="50" y="35"/>
                  </a:cubicBezTo>
                  <a:cubicBezTo>
                    <a:pt x="50" y="37"/>
                    <a:pt x="50" y="40"/>
                    <a:pt x="48" y="42"/>
                  </a:cubicBezTo>
                  <a:cubicBezTo>
                    <a:pt x="47" y="44"/>
                    <a:pt x="46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3" y="57"/>
                    <a:pt x="66" y="52"/>
                  </a:cubicBezTo>
                  <a:cubicBezTo>
                    <a:pt x="69" y="47"/>
                    <a:pt x="70" y="41"/>
                    <a:pt x="70" y="35"/>
                  </a:cubicBezTo>
                  <a:cubicBezTo>
                    <a:pt x="70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5" y="0"/>
                  </a:cubicBezTo>
                  <a:cubicBezTo>
                    <a:pt x="29" y="0"/>
                    <a:pt x="22" y="2"/>
                    <a:pt x="17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3" y="63"/>
                    <a:pt x="19" y="66"/>
                  </a:cubicBezTo>
                  <a:cubicBezTo>
                    <a:pt x="24" y="69"/>
                    <a:pt x="29" y="70"/>
                    <a:pt x="35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404"/>
            <p:cNvSpPr>
              <a:spLocks/>
            </p:cNvSpPr>
            <p:nvPr/>
          </p:nvSpPr>
          <p:spPr bwMode="auto">
            <a:xfrm>
              <a:off x="931863" y="1914526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7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1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2 h 70"/>
                <a:gd name="T24" fmla="*/ 47 w 70"/>
                <a:gd name="T25" fmla="*/ 27 h 70"/>
                <a:gd name="T26" fmla="*/ 47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8 h 70"/>
                <a:gd name="T34" fmla="*/ 43 w 70"/>
                <a:gd name="T35" fmla="*/ 48 h 70"/>
                <a:gd name="T36" fmla="*/ 48 w 70"/>
                <a:gd name="T37" fmla="*/ 56 h 70"/>
                <a:gd name="T38" fmla="*/ 53 w 70"/>
                <a:gd name="T39" fmla="*/ 65 h 70"/>
                <a:gd name="T40" fmla="*/ 65 w 70"/>
                <a:gd name="T41" fmla="*/ 52 h 70"/>
                <a:gd name="T42" fmla="*/ 70 w 70"/>
                <a:gd name="T43" fmla="*/ 35 h 70"/>
                <a:gd name="T44" fmla="*/ 64 w 70"/>
                <a:gd name="T45" fmla="*/ 16 h 70"/>
                <a:gd name="T46" fmla="*/ 64 w 70"/>
                <a:gd name="T47" fmla="*/ 16 h 70"/>
                <a:gd name="T48" fmla="*/ 51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4 h 70"/>
                <a:gd name="T62" fmla="*/ 5 w 70"/>
                <a:gd name="T63" fmla="*/ 54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5 h 70"/>
                <a:gd name="T70" fmla="*/ 53 w 70"/>
                <a:gd name="T71" fmla="*/ 65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49"/>
                    <a:pt x="37" y="50"/>
                    <a:pt x="35" y="50"/>
                  </a:cubicBezTo>
                  <a:cubicBezTo>
                    <a:pt x="32" y="50"/>
                    <a:pt x="30" y="50"/>
                    <a:pt x="27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2"/>
                    <a:pt x="50" y="35"/>
                  </a:cubicBezTo>
                  <a:cubicBezTo>
                    <a:pt x="50" y="38"/>
                    <a:pt x="49" y="40"/>
                    <a:pt x="48" y="42"/>
                  </a:cubicBezTo>
                  <a:cubicBezTo>
                    <a:pt x="47" y="44"/>
                    <a:pt x="45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1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6" y="7"/>
                    <a:pt x="51" y="4"/>
                  </a:cubicBezTo>
                  <a:cubicBezTo>
                    <a:pt x="46" y="1"/>
                    <a:pt x="40" y="0"/>
                    <a:pt x="35" y="0"/>
                  </a:cubicBezTo>
                  <a:cubicBezTo>
                    <a:pt x="28" y="0"/>
                    <a:pt x="22" y="2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1" y="24"/>
                    <a:pt x="0" y="29"/>
                    <a:pt x="0" y="35"/>
                  </a:cubicBezTo>
                  <a:cubicBezTo>
                    <a:pt x="0" y="41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9"/>
                    <a:pt x="29" y="70"/>
                    <a:pt x="35" y="70"/>
                  </a:cubicBezTo>
                  <a:cubicBezTo>
                    <a:pt x="41" y="70"/>
                    <a:pt x="48" y="68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405"/>
            <p:cNvSpPr>
              <a:spLocks/>
            </p:cNvSpPr>
            <p:nvPr/>
          </p:nvSpPr>
          <p:spPr bwMode="auto">
            <a:xfrm>
              <a:off x="1171576" y="1176339"/>
              <a:ext cx="66675" cy="66675"/>
            </a:xfrm>
            <a:custGeom>
              <a:avLst/>
              <a:gdLst>
                <a:gd name="T0" fmla="*/ 49 w 71"/>
                <a:gd name="T1" fmla="*/ 56 h 70"/>
                <a:gd name="T2" fmla="*/ 44 w 71"/>
                <a:gd name="T3" fmla="*/ 48 h 70"/>
                <a:gd name="T4" fmla="*/ 36 w 71"/>
                <a:gd name="T5" fmla="*/ 50 h 70"/>
                <a:gd name="T6" fmla="*/ 28 w 71"/>
                <a:gd name="T7" fmla="*/ 48 h 70"/>
                <a:gd name="T8" fmla="*/ 23 w 71"/>
                <a:gd name="T9" fmla="*/ 43 h 70"/>
                <a:gd name="T10" fmla="*/ 23 w 71"/>
                <a:gd name="T11" fmla="*/ 43 h 70"/>
                <a:gd name="T12" fmla="*/ 20 w 71"/>
                <a:gd name="T13" fmla="*/ 35 h 70"/>
                <a:gd name="T14" fmla="*/ 22 w 71"/>
                <a:gd name="T15" fmla="*/ 28 h 70"/>
                <a:gd name="T16" fmla="*/ 28 w 71"/>
                <a:gd name="T17" fmla="*/ 22 h 70"/>
                <a:gd name="T18" fmla="*/ 36 w 71"/>
                <a:gd name="T19" fmla="*/ 20 h 70"/>
                <a:gd name="T20" fmla="*/ 43 w 71"/>
                <a:gd name="T21" fmla="*/ 22 h 70"/>
                <a:gd name="T22" fmla="*/ 48 w 71"/>
                <a:gd name="T23" fmla="*/ 27 h 70"/>
                <a:gd name="T24" fmla="*/ 48 w 71"/>
                <a:gd name="T25" fmla="*/ 27 h 70"/>
                <a:gd name="T26" fmla="*/ 51 w 71"/>
                <a:gd name="T27" fmla="*/ 35 h 70"/>
                <a:gd name="T28" fmla="*/ 49 w 71"/>
                <a:gd name="T29" fmla="*/ 42 h 70"/>
                <a:gd name="T30" fmla="*/ 44 w 71"/>
                <a:gd name="T31" fmla="*/ 48 h 70"/>
                <a:gd name="T32" fmla="*/ 44 w 71"/>
                <a:gd name="T33" fmla="*/ 48 h 70"/>
                <a:gd name="T34" fmla="*/ 49 w 71"/>
                <a:gd name="T35" fmla="*/ 56 h 70"/>
                <a:gd name="T36" fmla="*/ 54 w 71"/>
                <a:gd name="T37" fmla="*/ 65 h 70"/>
                <a:gd name="T38" fmla="*/ 66 w 71"/>
                <a:gd name="T39" fmla="*/ 52 h 70"/>
                <a:gd name="T40" fmla="*/ 71 w 71"/>
                <a:gd name="T41" fmla="*/ 35 h 70"/>
                <a:gd name="T42" fmla="*/ 65 w 71"/>
                <a:gd name="T43" fmla="*/ 16 h 70"/>
                <a:gd name="T44" fmla="*/ 65 w 71"/>
                <a:gd name="T45" fmla="*/ 16 h 70"/>
                <a:gd name="T46" fmla="*/ 52 w 71"/>
                <a:gd name="T47" fmla="*/ 4 h 70"/>
                <a:gd name="T48" fmla="*/ 36 w 71"/>
                <a:gd name="T49" fmla="*/ 0 h 70"/>
                <a:gd name="T50" fmla="*/ 17 w 71"/>
                <a:gd name="T51" fmla="*/ 5 h 70"/>
                <a:gd name="T52" fmla="*/ 5 w 71"/>
                <a:gd name="T53" fmla="*/ 18 h 70"/>
                <a:gd name="T54" fmla="*/ 0 w 71"/>
                <a:gd name="T55" fmla="*/ 35 h 70"/>
                <a:gd name="T56" fmla="*/ 6 w 71"/>
                <a:gd name="T57" fmla="*/ 54 h 70"/>
                <a:gd name="T58" fmla="*/ 6 w 71"/>
                <a:gd name="T59" fmla="*/ 54 h 70"/>
                <a:gd name="T60" fmla="*/ 19 w 71"/>
                <a:gd name="T61" fmla="*/ 66 h 70"/>
                <a:gd name="T62" fmla="*/ 36 w 71"/>
                <a:gd name="T63" fmla="*/ 70 h 70"/>
                <a:gd name="T64" fmla="*/ 54 w 71"/>
                <a:gd name="T65" fmla="*/ 65 h 70"/>
                <a:gd name="T66" fmla="*/ 54 w 71"/>
                <a:gd name="T67" fmla="*/ 65 h 70"/>
                <a:gd name="T68" fmla="*/ 49 w 71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" h="70">
                  <a:moveTo>
                    <a:pt x="49" y="56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1" y="49"/>
                    <a:pt x="38" y="50"/>
                    <a:pt x="36" y="50"/>
                  </a:cubicBezTo>
                  <a:cubicBezTo>
                    <a:pt x="33" y="50"/>
                    <a:pt x="31" y="49"/>
                    <a:pt x="28" y="48"/>
                  </a:cubicBezTo>
                  <a:cubicBezTo>
                    <a:pt x="26" y="47"/>
                    <a:pt x="24" y="45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8" y="22"/>
                  </a:cubicBezTo>
                  <a:cubicBezTo>
                    <a:pt x="30" y="21"/>
                    <a:pt x="33" y="20"/>
                    <a:pt x="36" y="20"/>
                  </a:cubicBezTo>
                  <a:cubicBezTo>
                    <a:pt x="38" y="20"/>
                    <a:pt x="41" y="21"/>
                    <a:pt x="43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1" y="32"/>
                    <a:pt x="51" y="35"/>
                  </a:cubicBezTo>
                  <a:cubicBezTo>
                    <a:pt x="51" y="37"/>
                    <a:pt x="50" y="40"/>
                    <a:pt x="49" y="42"/>
                  </a:cubicBezTo>
                  <a:cubicBezTo>
                    <a:pt x="48" y="44"/>
                    <a:pt x="46" y="46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4" y="57"/>
                    <a:pt x="66" y="52"/>
                  </a:cubicBezTo>
                  <a:cubicBezTo>
                    <a:pt x="69" y="46"/>
                    <a:pt x="71" y="41"/>
                    <a:pt x="71" y="35"/>
                  </a:cubicBezTo>
                  <a:cubicBezTo>
                    <a:pt x="71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6" y="0"/>
                  </a:cubicBezTo>
                  <a:cubicBezTo>
                    <a:pt x="29" y="0"/>
                    <a:pt x="23" y="2"/>
                    <a:pt x="17" y="5"/>
                  </a:cubicBezTo>
                  <a:cubicBezTo>
                    <a:pt x="12" y="9"/>
                    <a:pt x="7" y="13"/>
                    <a:pt x="5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4" y="63"/>
                    <a:pt x="19" y="66"/>
                  </a:cubicBezTo>
                  <a:cubicBezTo>
                    <a:pt x="24" y="69"/>
                    <a:pt x="30" y="70"/>
                    <a:pt x="36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406"/>
            <p:cNvSpPr>
              <a:spLocks/>
            </p:cNvSpPr>
            <p:nvPr/>
          </p:nvSpPr>
          <p:spPr bwMode="auto">
            <a:xfrm>
              <a:off x="2462213" y="1165226"/>
              <a:ext cx="65088" cy="66675"/>
            </a:xfrm>
            <a:custGeom>
              <a:avLst/>
              <a:gdLst>
                <a:gd name="T0" fmla="*/ 48 w 70"/>
                <a:gd name="T1" fmla="*/ 57 h 71"/>
                <a:gd name="T2" fmla="*/ 43 w 70"/>
                <a:gd name="T3" fmla="*/ 48 h 71"/>
                <a:gd name="T4" fmla="*/ 35 w 70"/>
                <a:gd name="T5" fmla="*/ 51 h 71"/>
                <a:gd name="T6" fmla="*/ 27 w 70"/>
                <a:gd name="T7" fmla="*/ 49 h 71"/>
                <a:gd name="T8" fmla="*/ 22 w 70"/>
                <a:gd name="T9" fmla="*/ 44 h 71"/>
                <a:gd name="T10" fmla="*/ 22 w 70"/>
                <a:gd name="T11" fmla="*/ 43 h 71"/>
                <a:gd name="T12" fmla="*/ 20 w 70"/>
                <a:gd name="T13" fmla="*/ 35 h 71"/>
                <a:gd name="T14" fmla="*/ 21 w 70"/>
                <a:gd name="T15" fmla="*/ 28 h 71"/>
                <a:gd name="T16" fmla="*/ 27 w 70"/>
                <a:gd name="T17" fmla="*/ 23 h 71"/>
                <a:gd name="T18" fmla="*/ 35 w 70"/>
                <a:gd name="T19" fmla="*/ 20 h 71"/>
                <a:gd name="T20" fmla="*/ 42 w 70"/>
                <a:gd name="T21" fmla="*/ 22 h 71"/>
                <a:gd name="T22" fmla="*/ 47 w 70"/>
                <a:gd name="T23" fmla="*/ 27 h 71"/>
                <a:gd name="T24" fmla="*/ 47 w 70"/>
                <a:gd name="T25" fmla="*/ 27 h 71"/>
                <a:gd name="T26" fmla="*/ 50 w 70"/>
                <a:gd name="T27" fmla="*/ 35 h 71"/>
                <a:gd name="T28" fmla="*/ 48 w 70"/>
                <a:gd name="T29" fmla="*/ 43 h 71"/>
                <a:gd name="T30" fmla="*/ 43 w 70"/>
                <a:gd name="T31" fmla="*/ 48 h 71"/>
                <a:gd name="T32" fmla="*/ 43 w 70"/>
                <a:gd name="T33" fmla="*/ 48 h 71"/>
                <a:gd name="T34" fmla="*/ 48 w 70"/>
                <a:gd name="T35" fmla="*/ 57 h 71"/>
                <a:gd name="T36" fmla="*/ 53 w 70"/>
                <a:gd name="T37" fmla="*/ 65 h 71"/>
                <a:gd name="T38" fmla="*/ 65 w 70"/>
                <a:gd name="T39" fmla="*/ 52 h 71"/>
                <a:gd name="T40" fmla="*/ 70 w 70"/>
                <a:gd name="T41" fmla="*/ 35 h 71"/>
                <a:gd name="T42" fmla="*/ 64 w 70"/>
                <a:gd name="T43" fmla="*/ 17 h 71"/>
                <a:gd name="T44" fmla="*/ 64 w 70"/>
                <a:gd name="T45" fmla="*/ 17 h 71"/>
                <a:gd name="T46" fmla="*/ 51 w 70"/>
                <a:gd name="T47" fmla="*/ 5 h 71"/>
                <a:gd name="T48" fmla="*/ 35 w 70"/>
                <a:gd name="T49" fmla="*/ 0 h 71"/>
                <a:gd name="T50" fmla="*/ 16 w 70"/>
                <a:gd name="T51" fmla="*/ 6 h 71"/>
                <a:gd name="T52" fmla="*/ 4 w 70"/>
                <a:gd name="T53" fmla="*/ 19 h 71"/>
                <a:gd name="T54" fmla="*/ 0 w 70"/>
                <a:gd name="T55" fmla="*/ 35 h 71"/>
                <a:gd name="T56" fmla="*/ 5 w 70"/>
                <a:gd name="T57" fmla="*/ 54 h 71"/>
                <a:gd name="T58" fmla="*/ 5 w 70"/>
                <a:gd name="T59" fmla="*/ 54 h 71"/>
                <a:gd name="T60" fmla="*/ 18 w 70"/>
                <a:gd name="T61" fmla="*/ 66 h 71"/>
                <a:gd name="T62" fmla="*/ 35 w 70"/>
                <a:gd name="T63" fmla="*/ 71 h 71"/>
                <a:gd name="T64" fmla="*/ 53 w 70"/>
                <a:gd name="T65" fmla="*/ 65 h 71"/>
                <a:gd name="T66" fmla="*/ 53 w 70"/>
                <a:gd name="T67" fmla="*/ 65 h 71"/>
                <a:gd name="T68" fmla="*/ 48 w 70"/>
                <a:gd name="T69" fmla="*/ 5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1">
                  <a:moveTo>
                    <a:pt x="48" y="57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50"/>
                    <a:pt x="37" y="51"/>
                    <a:pt x="35" y="51"/>
                  </a:cubicBezTo>
                  <a:cubicBezTo>
                    <a:pt x="32" y="51"/>
                    <a:pt x="30" y="50"/>
                    <a:pt x="27" y="49"/>
                  </a:cubicBezTo>
                  <a:cubicBezTo>
                    <a:pt x="25" y="48"/>
                    <a:pt x="23" y="46"/>
                    <a:pt x="22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3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3"/>
                    <a:pt x="50" y="35"/>
                  </a:cubicBezTo>
                  <a:cubicBezTo>
                    <a:pt x="50" y="38"/>
                    <a:pt x="49" y="40"/>
                    <a:pt x="48" y="43"/>
                  </a:cubicBezTo>
                  <a:cubicBezTo>
                    <a:pt x="47" y="45"/>
                    <a:pt x="45" y="47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2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3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2"/>
                    <a:pt x="56" y="7"/>
                    <a:pt x="51" y="5"/>
                  </a:cubicBezTo>
                  <a:cubicBezTo>
                    <a:pt x="46" y="2"/>
                    <a:pt x="40" y="0"/>
                    <a:pt x="35" y="0"/>
                  </a:cubicBezTo>
                  <a:cubicBezTo>
                    <a:pt x="28" y="0"/>
                    <a:pt x="22" y="2"/>
                    <a:pt x="16" y="6"/>
                  </a:cubicBezTo>
                  <a:cubicBezTo>
                    <a:pt x="11" y="9"/>
                    <a:pt x="7" y="14"/>
                    <a:pt x="4" y="19"/>
                  </a:cubicBezTo>
                  <a:cubicBezTo>
                    <a:pt x="1" y="24"/>
                    <a:pt x="0" y="30"/>
                    <a:pt x="0" y="35"/>
                  </a:cubicBezTo>
                  <a:cubicBezTo>
                    <a:pt x="0" y="42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4"/>
                    <a:pt x="18" y="66"/>
                  </a:cubicBezTo>
                  <a:cubicBezTo>
                    <a:pt x="23" y="69"/>
                    <a:pt x="29" y="71"/>
                    <a:pt x="35" y="71"/>
                  </a:cubicBezTo>
                  <a:cubicBezTo>
                    <a:pt x="41" y="71"/>
                    <a:pt x="48" y="69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206"/>
            <p:cNvSpPr>
              <a:spLocks/>
            </p:cNvSpPr>
            <p:nvPr/>
          </p:nvSpPr>
          <p:spPr bwMode="auto">
            <a:xfrm>
              <a:off x="2794000" y="2000251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1 h 70"/>
                <a:gd name="T24" fmla="*/ 48 w 70"/>
                <a:gd name="T25" fmla="*/ 27 h 70"/>
                <a:gd name="T26" fmla="*/ 48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7 h 70"/>
                <a:gd name="T34" fmla="*/ 43 w 70"/>
                <a:gd name="T35" fmla="*/ 47 h 70"/>
                <a:gd name="T36" fmla="*/ 48 w 70"/>
                <a:gd name="T37" fmla="*/ 56 h 70"/>
                <a:gd name="T38" fmla="*/ 54 w 70"/>
                <a:gd name="T39" fmla="*/ 64 h 70"/>
                <a:gd name="T40" fmla="*/ 66 w 70"/>
                <a:gd name="T41" fmla="*/ 51 h 70"/>
                <a:gd name="T42" fmla="*/ 70 w 70"/>
                <a:gd name="T43" fmla="*/ 35 h 70"/>
                <a:gd name="T44" fmla="*/ 64 w 70"/>
                <a:gd name="T45" fmla="*/ 16 h 70"/>
                <a:gd name="T46" fmla="*/ 65 w 70"/>
                <a:gd name="T47" fmla="*/ 16 h 70"/>
                <a:gd name="T48" fmla="*/ 52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3 h 70"/>
                <a:gd name="T62" fmla="*/ 5 w 70"/>
                <a:gd name="T63" fmla="*/ 53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4 h 70"/>
                <a:gd name="T70" fmla="*/ 54 w 70"/>
                <a:gd name="T71" fmla="*/ 64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8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9" y="61"/>
                    <a:pt x="63" y="57"/>
                    <a:pt x="66" y="51"/>
                  </a:cubicBezTo>
                  <a:cubicBezTo>
                    <a:pt x="68" y="46"/>
                    <a:pt x="70" y="41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1" y="11"/>
                    <a:pt x="57" y="7"/>
                    <a:pt x="52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2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4" y="64"/>
                    <a:pt x="54" y="64"/>
                    <a:pt x="54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35274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solidFill>
                  <a:schemeClr val="bg1"/>
                </a:solidFill>
                <a:latin typeface="+mj-lt"/>
              </a:rPr>
              <a:t>PAGE</a:t>
            </a:r>
            <a:fld id="{1FF971EA-3A6D-44E0-AE21-1C9457776B3F}" type="slidenum">
              <a:rPr lang="en-US" sz="12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73151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1904CE9-FC93-4C19-8291-B3B6C853B9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90135" y="1315686"/>
            <a:ext cx="3989645" cy="398964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sp>
      <p:sp>
        <p:nvSpPr>
          <p:cNvPr id="6" name="Rectangle 5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827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418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903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972573" y="2054353"/>
            <a:ext cx="2314575" cy="2312988"/>
          </a:xfrm>
          <a:prstGeom prst="round2Diag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5010409" y="2054353"/>
            <a:ext cx="2314575" cy="2312988"/>
          </a:xfrm>
          <a:prstGeom prst="round2Diag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936074" y="2054353"/>
            <a:ext cx="2314575" cy="2312988"/>
          </a:xfrm>
          <a:prstGeom prst="round2Diag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4632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825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15592" y="6400892"/>
            <a:ext cx="26452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9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7773BA1-6EF4-443B-AF3C-19C93849A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AAC1B-6B39-464E-B771-80A6916D75C1}" type="datetimeFigureOut">
              <a:rPr lang="ru-RU" smtClean="0"/>
              <a:t>18.04.2022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C67C41C-458C-4A9B-AD6D-E0A1EF2B1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989B10-6849-4502-8843-F290CB24B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028FD-3603-4386-8BF3-93D850BF73F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7248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6382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user\Desktop\Downloads\iphone_PNG5730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8884" y="1490503"/>
            <a:ext cx="4114264" cy="5367051"/>
          </a:xfrm>
          <a:prstGeom prst="rect">
            <a:avLst/>
          </a:prstGeom>
          <a:noFill/>
        </p:spPr>
      </p:pic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2438876" y="2051222"/>
            <a:ext cx="1855097" cy="3225113"/>
          </a:xfrm>
          <a:solidFill>
            <a:schemeClr val="bg1">
              <a:lumMod val="65000"/>
            </a:schemeClr>
          </a:solidFill>
        </p:spPr>
        <p:txBody>
          <a:bodyPr>
            <a:noAutofit/>
          </a:bodyPr>
          <a:lstStyle>
            <a:lvl1pPr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591932" y="627629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88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42035B-F823-4FA3-B410-7816146D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8DA2BD-5CFE-452E-8706-823B5C192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099CBA-D517-4B95-B140-AC777585F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DC7BA9-ACF9-46F0-B73D-AD11D2A4E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AAC1B-6B39-464E-B771-80A6916D75C1}" type="datetimeFigureOut">
              <a:rPr lang="ru-RU" smtClean="0"/>
              <a:t>18.04.2022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1484D4-4424-4113-94D3-88CD8EE6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87F3C1-3085-48F1-BCB7-4EF6EB8AA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028FD-3603-4386-8BF3-93D850BF73F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7853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15BFF8-6E45-433C-8BC6-552DAAD5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A6E5A25-226C-460A-9F4E-C0F21FEBCD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59B690-24B7-44E1-8AE6-80C67E5C3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F2949C-D2CF-4D91-87F6-6BA261283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AAC1B-6B39-464E-B771-80A6916D75C1}" type="datetimeFigureOut">
              <a:rPr lang="ru-RU" smtClean="0"/>
              <a:t>18.04.2022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A0922C-2A02-4B6C-8D96-D2AE9B25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4C2F30-A410-4BE6-866E-8263D6EA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028FD-3603-4386-8BF3-93D850BF73F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7970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59347D-C595-490B-AEE5-E9E90B7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9EA1EA-323C-4F61-92BE-EEA0188FA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CFE3D8-8899-458E-BE5F-6A1A9961E4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AC1B-6B39-464E-B771-80A6916D75C1}" type="datetimeFigureOut">
              <a:rPr lang="ru-RU" smtClean="0"/>
              <a:t>18.04.2022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610CD9-3226-4D39-A588-91A0F579E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D27458-DD77-418C-9833-2C68B55F9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028FD-3603-4386-8BF3-93D850BF73F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341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468A1-4B87-439B-82EC-C3C09A9F3392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8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68887" y="3262747"/>
            <a:ext cx="0" cy="344978"/>
          </a:xfrm>
          <a:prstGeom prst="line">
            <a:avLst/>
          </a:prstGeom>
          <a:ln w="25400"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516593" y="3262747"/>
            <a:ext cx="0" cy="344978"/>
          </a:xfrm>
          <a:prstGeom prst="line">
            <a:avLst/>
          </a:prstGeom>
          <a:ln w="25400"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37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-1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>
          <p15:clr>
            <a:srgbClr val="F26B43"/>
          </p15:clr>
        </p15:guide>
        <p15:guide id="29" pos="7320">
          <p15:clr>
            <a:srgbClr val="F26B43"/>
          </p15:clr>
        </p15:guide>
        <p15:guide id="48" pos="1176">
          <p15:clr>
            <a:srgbClr val="F26B43"/>
          </p15:clr>
        </p15:guide>
        <p15:guide id="51" orient="horz" pos="74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3C7CA-777F-4040-AFEE-9769EA2A9860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D271C-ADEA-4E6F-8D46-56EDED7409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40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2820E-F81D-4DFD-8733-1D24A4D6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84069-DA73-4ED1-8EA9-C3006B8E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7D7BE-CE32-4BF8-BBEB-E4E9D6548A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35E2F-C15A-4548-80F5-181D09C67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E0BA0-643A-4B18-BC5E-12B02C3A0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71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Right Triangle 8">
            <a:extLst>
              <a:ext uri="{FF2B5EF4-FFF2-40B4-BE49-F238E27FC236}">
                <a16:creationId xmlns:a16="http://schemas.microsoft.com/office/drawing/2014/main" id="{E29EB231-6E1A-4EA1-B12B-BA4581EAFE8D}"/>
              </a:ext>
            </a:extLst>
          </p:cNvPr>
          <p:cNvSpPr/>
          <p:nvPr userDrawn="1"/>
        </p:nvSpPr>
        <p:spPr>
          <a:xfrm rot="16200000">
            <a:off x="11567885" y="6233885"/>
            <a:ext cx="624115" cy="624115"/>
          </a:xfrm>
          <a:prstGeom prst="rtTriangle">
            <a:avLst/>
          </a:prstGeom>
          <a:solidFill>
            <a:srgbClr val="007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8284" y="6535737"/>
            <a:ext cx="4845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fld id="{C6FF26C5-A6CD-493A-B0E3-C1945F967C39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2622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468A1-4B87-439B-82EC-C3C09A9F3392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16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/>
          <p:cNvSpPr txBox="1"/>
          <p:nvPr/>
        </p:nvSpPr>
        <p:spPr>
          <a:xfrm>
            <a:off x="892479" y="2481823"/>
            <a:ext cx="93367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ontserrat Semi Bold"/>
                <a:ea typeface="+mn-ea"/>
                <a:cs typeface="+mn-cs"/>
              </a:rPr>
              <a:t>Производственная практика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54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Semi Bold"/>
              </a:rPr>
              <a:t>(научно исследовательская работа)</a:t>
            </a:r>
            <a:endParaRPr kumimoji="0" lang="en-US" sz="5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ontserrat Semi Bold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30156" y="5062545"/>
            <a:ext cx="2286000" cy="45719"/>
          </a:xfrm>
          <a:prstGeom prst="rect">
            <a:avLst/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4C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"/>
            <a:ext cx="2777576" cy="811272"/>
          </a:xfrm>
          <a:prstGeom prst="rect">
            <a:avLst/>
          </a:prstGeom>
          <a:solidFill>
            <a:srgbClr val="007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4C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 rot="5400000">
            <a:off x="9735050" y="4416378"/>
            <a:ext cx="4102627" cy="811272"/>
          </a:xfrm>
          <a:prstGeom prst="rect">
            <a:avLst/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4C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5D17EC-A164-4EE9-B228-8B0A3FD6E710}"/>
              </a:ext>
            </a:extLst>
          </p:cNvPr>
          <p:cNvSpPr txBox="1"/>
          <p:nvPr/>
        </p:nvSpPr>
        <p:spPr>
          <a:xfrm>
            <a:off x="4826149" y="5177398"/>
            <a:ext cx="5403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ontserrat Semi Bold"/>
                <a:ea typeface="+mn-ea"/>
                <a:cs typeface="+mn-cs"/>
              </a:rPr>
              <a:t>Выполнила: </a:t>
            </a:r>
            <a:r>
              <a:rPr lang="ru-RU" sz="28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Semi Bold"/>
              </a:rPr>
              <a:t>С</a:t>
            </a:r>
            <a:r>
              <a:rPr kumimoji="0" lang="ru-RU" sz="28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ontserrat Semi Bold"/>
                <a:ea typeface="+mn-ea"/>
                <a:cs typeface="+mn-cs"/>
              </a:rPr>
              <a:t>мирнова</a:t>
            </a:r>
            <a:r>
              <a:rPr kumimoji="0" lang="ru-RU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ontserrat Semi Bold"/>
                <a:ea typeface="+mn-ea"/>
                <a:cs typeface="+mn-cs"/>
              </a:rPr>
              <a:t> </a:t>
            </a:r>
            <a:r>
              <a:rPr lang="ru-RU" sz="28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Semi Bold"/>
              </a:rPr>
              <a:t>А</a:t>
            </a:r>
            <a:r>
              <a:rPr kumimoji="0" lang="ru-RU" sz="28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ontserrat Semi Bold"/>
                <a:ea typeface="+mn-ea"/>
                <a:cs typeface="+mn-cs"/>
              </a:rPr>
              <a:t>настасия</a:t>
            </a:r>
            <a:r>
              <a:rPr kumimoji="0" lang="ru-RU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ontserrat Semi Bold"/>
                <a:ea typeface="+mn-ea"/>
                <a:cs typeface="+mn-cs"/>
              </a:rPr>
              <a:t> ПМ-1801</a:t>
            </a:r>
            <a:endParaRPr kumimoji="0" lang="en-US" sz="28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ontserrat Semi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880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5420" y="352881"/>
            <a:ext cx="6907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b="1" dirty="0">
                <a:solidFill>
                  <a:prstClr val="black"/>
                </a:solidFill>
                <a:latin typeface="Montserrat Semi Bold"/>
                <a:ea typeface="Open Sans" panose="020B0606030504020204" pitchFamily="34" charset="0"/>
                <a:cs typeface="Open Sans" panose="020B0606030504020204" pitchFamily="34" charset="0"/>
              </a:rPr>
              <a:t>Пример результата работы модели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 Semi Bold"/>
            </a:endParaRPr>
          </a:p>
        </p:txBody>
      </p:sp>
      <p:sp>
        <p:nvSpPr>
          <p:cNvPr id="1472" name="Rectangle 1471"/>
          <p:cNvSpPr/>
          <p:nvPr/>
        </p:nvSpPr>
        <p:spPr>
          <a:xfrm>
            <a:off x="1028311" y="30716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474" name="Rectangle 1473"/>
          <p:cNvSpPr/>
          <p:nvPr/>
        </p:nvSpPr>
        <p:spPr>
          <a:xfrm>
            <a:off x="9971314" y="0"/>
            <a:ext cx="2220686" cy="18631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A5ED296E-AF1A-432C-894D-C5B98418AB4E}"/>
              </a:ext>
            </a:extLst>
          </p:cNvPr>
          <p:cNvSpPr txBox="1">
            <a:spLocks/>
          </p:cNvSpPr>
          <p:nvPr/>
        </p:nvSpPr>
        <p:spPr>
          <a:xfrm>
            <a:off x="11538858" y="6255809"/>
            <a:ext cx="495098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54"/>
            <a:r>
              <a:rPr lang="ru-RU" dirty="0">
                <a:solidFill>
                  <a:schemeClr val="bg1"/>
                </a:solidFill>
                <a:latin typeface="Montserrat Semi Bold"/>
              </a:rPr>
              <a:t>10</a:t>
            </a:r>
            <a:endParaRPr lang="en-US" dirty="0">
              <a:solidFill>
                <a:schemeClr val="bg1"/>
              </a:solidFill>
              <a:latin typeface="Montserrat Semi Bold"/>
            </a:endParaRPr>
          </a:p>
        </p:txBody>
      </p:sp>
      <p:pic>
        <p:nvPicPr>
          <p:cNvPr id="4" name="Рисунок 3" descr="Документ со сплошной заливкой">
            <a:extLst>
              <a:ext uri="{FF2B5EF4-FFF2-40B4-BE49-F238E27FC236}">
                <a16:creationId xmlns:a16="http://schemas.microsoft.com/office/drawing/2014/main" id="{A594F7D8-6D85-4D16-BC9D-6093EA94D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4457" y="474387"/>
            <a:ext cx="914400" cy="91440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E35DAA2-8F62-4ECC-B5CE-AD266E24A87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23" y="1726918"/>
            <a:ext cx="5129530" cy="2433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</p:pic>
      <p:pic>
        <p:nvPicPr>
          <p:cNvPr id="16" name="Рисунок 1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D82960B-D7FA-494D-AEEF-0420C9352EA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59" y="3229116"/>
            <a:ext cx="5128260" cy="26123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550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5">
            <a:extLst>
              <a:ext uri="{FF2B5EF4-FFF2-40B4-BE49-F238E27FC236}">
                <a16:creationId xmlns:a16="http://schemas.microsoft.com/office/drawing/2014/main" id="{022CBD16-DBC7-41BA-BBF5-C902B29C6BCD}"/>
              </a:ext>
            </a:extLst>
          </p:cNvPr>
          <p:cNvSpPr/>
          <p:nvPr/>
        </p:nvSpPr>
        <p:spPr>
          <a:xfrm>
            <a:off x="622618" y="327151"/>
            <a:ext cx="9530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 Bold"/>
                <a:ea typeface="Open Sans" panose="020B0606030504020204" pitchFamily="34" charset="0"/>
                <a:cs typeface="Open Sans" panose="020B0606030504020204" pitchFamily="34" charset="0"/>
              </a:rPr>
              <a:t>Демонстрация работы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0075BD"/>
                </a:solidFill>
                <a:effectLst/>
                <a:uLnTx/>
                <a:uFillTx/>
                <a:latin typeface="Montserrat Semi Bold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5BD"/>
              </a:solidFill>
              <a:effectLst/>
              <a:uLnTx/>
              <a:uFillTx/>
              <a:latin typeface="Montserrat Semi 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Untitled">
            <a:hlinkClick r:id="" action="ppaction://media"/>
            <a:extLst>
              <a:ext uri="{FF2B5EF4-FFF2-40B4-BE49-F238E27FC236}">
                <a16:creationId xmlns:a16="http://schemas.microsoft.com/office/drawing/2014/main" id="{4744C97B-CA75-456D-A6F1-63FC4184C1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193" y="1258191"/>
            <a:ext cx="9373614" cy="5272658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3B5FF55-1A2D-4378-A018-061076697D23}"/>
              </a:ext>
            </a:extLst>
          </p:cNvPr>
          <p:cNvSpPr txBox="1">
            <a:spLocks/>
          </p:cNvSpPr>
          <p:nvPr/>
        </p:nvSpPr>
        <p:spPr>
          <a:xfrm>
            <a:off x="11696902" y="6492875"/>
            <a:ext cx="495098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54"/>
            <a:r>
              <a:rPr lang="ru-RU" dirty="0">
                <a:solidFill>
                  <a:schemeClr val="bg1"/>
                </a:solidFill>
                <a:latin typeface="Montserrat Semi Bold"/>
              </a:rPr>
              <a:t>11</a:t>
            </a:r>
            <a:endParaRPr lang="en-US" dirty="0">
              <a:solidFill>
                <a:schemeClr val="bg1"/>
              </a:solidFill>
              <a:latin typeface="Montserrat Semi Bold"/>
            </a:endParaRPr>
          </a:p>
        </p:txBody>
      </p:sp>
    </p:spTree>
    <p:extLst>
      <p:ext uri="{BB962C8B-B14F-4D97-AF65-F5344CB8AC3E}">
        <p14:creationId xmlns:p14="http://schemas.microsoft.com/office/powerpoint/2010/main" val="188530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97427" y="582627"/>
            <a:ext cx="5476973" cy="1731623"/>
          </a:xfrm>
        </p:spPr>
        <p:txBody>
          <a:bodyPr/>
          <a:lstStyle/>
          <a:p>
            <a:r>
              <a:rPr lang="ru-RU" sz="54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Semi Bold"/>
                <a:ea typeface="+mn-ea"/>
                <a:cs typeface="+mn-cs"/>
              </a:rPr>
              <a:t>Описание</a:t>
            </a:r>
            <a:r>
              <a:rPr lang="ru-RU" dirty="0"/>
              <a:t> </a:t>
            </a:r>
            <a:r>
              <a:rPr lang="ru-RU" sz="54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Semi Bold"/>
                <a:ea typeface="+mn-ea"/>
                <a:cs typeface="+mn-cs"/>
              </a:rPr>
              <a:t>компании</a:t>
            </a:r>
            <a:r>
              <a:rPr lang="en-US" sz="5400" spc="-300" dirty="0">
                <a:solidFill>
                  <a:srgbClr val="0074C0"/>
                </a:solidFill>
                <a:latin typeface="Montserrat Semi Bold"/>
                <a:ea typeface="+mn-ea"/>
                <a:cs typeface="+mn-cs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7427" y="4126090"/>
            <a:ext cx="2153165" cy="2354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Montserrat-Bold"/>
                <a:ea typeface="+mn-ea"/>
                <a:cs typeface="+mn-cs"/>
              </a:rPr>
              <a:t>ГАЗПРОМ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E1C1D"/>
              </a:solidFill>
              <a:effectLst/>
              <a:uLnTx/>
              <a:uFillTx/>
              <a:latin typeface="Montserrat-Bold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5367" y="4530701"/>
            <a:ext cx="2857284" cy="10944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just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dirty="0">
                <a:solidFill>
                  <a:srgbClr val="1F1F1F">
                    <a:alpha val="80000"/>
                  </a:srgbClr>
                </a:solidFill>
                <a:latin typeface="+mj-lt"/>
              </a:rPr>
              <a:t>Р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1F1F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оссийская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1F1F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транснациональная энергетическая компания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1F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1F1F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lang="ru-RU" sz="1100" dirty="0">
                <a:solidFill>
                  <a:srgbClr val="1F1F1F">
                    <a:alpha val="80000"/>
                  </a:srgbClr>
                </a:solidFill>
                <a:latin typeface="+mj-lt"/>
              </a:rPr>
              <a:t>Основные направления деятельности — геологоразведка, добыча, транспортировка, хранение, переработка и реализация газа и нефти</a:t>
            </a:r>
            <a:endParaRPr lang="en-US" sz="1100" dirty="0">
              <a:solidFill>
                <a:srgbClr val="1F1F1F">
                  <a:alpha val="80000"/>
                </a:srgb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2304" y="4166816"/>
            <a:ext cx="2153165" cy="2354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914330">
              <a:lnSpc>
                <a:spcPct val="70000"/>
              </a:lnSpc>
            </a:pPr>
            <a:r>
              <a:rPr lang="ru-RU" sz="1200" b="1" dirty="0">
                <a:solidFill>
                  <a:srgbClr val="1F1F1F"/>
                </a:solidFill>
                <a:latin typeface="Montserrat-Bold"/>
              </a:rPr>
              <a:t>ГАЗПРОМНЕФТЬ</a:t>
            </a:r>
            <a:endParaRPr lang="en-US" sz="1200" b="1" dirty="0">
              <a:solidFill>
                <a:srgbClr val="1F1F1F"/>
              </a:solidFill>
              <a:latin typeface="Montserrat-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86570" y="4530701"/>
            <a:ext cx="2857284" cy="10944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just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dirty="0">
                <a:solidFill>
                  <a:srgbClr val="1F1F1F">
                    <a:alpha val="80000"/>
                  </a:srgbClr>
                </a:solidFill>
                <a:latin typeface="+mj-lt"/>
              </a:rPr>
              <a:t>Н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1F1F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ефтяная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1F1F1F">
                    <a:alpha val="8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компания, основные виды деятельности которой — разведка и разработка месторождений нефти и газа, нефтепереработка, а также производство и сбыт нефтепродуктов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F1F1F">
                  <a:alpha val="80000"/>
                </a:srgb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71249" y="4166816"/>
            <a:ext cx="2153165" cy="2354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R="0" lvl="0" indent="0" algn="ctr" defTabSz="914330" fontAlgn="auto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dirty="0">
                <a:solidFill>
                  <a:srgbClr val="1F1F1F"/>
                </a:solidFill>
                <a:latin typeface="Montserrat-Bold"/>
              </a:rPr>
              <a:t>ГАЗПРОМНЕФТЬ - СНАБЖЕНИЕ</a:t>
            </a:r>
            <a:endParaRPr lang="en-US" sz="1200" b="1" dirty="0">
              <a:solidFill>
                <a:srgbClr val="1F1F1F"/>
              </a:solidFill>
              <a:latin typeface="Montserrat-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27772" y="4530701"/>
            <a:ext cx="3269283" cy="12803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just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dirty="0">
                <a:solidFill>
                  <a:srgbClr val="1F1F1F">
                    <a:alpha val="80000"/>
                  </a:srgbClr>
                </a:solidFill>
                <a:latin typeface="+mj-lt"/>
              </a:rPr>
              <a:t>Дочерняя компания «Газпром нефти», оказывающая услуги транспортной и складской логистики, целью которой является комплексное и системное логистическое обеспечение предприятий топливно-энергетического комплекса</a:t>
            </a:r>
          </a:p>
          <a:p>
            <a:pPr marL="0" marR="0" lvl="0" indent="0" algn="just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srgbClr val="1F1F1F">
                  <a:alpha val="80000"/>
                </a:srgbClr>
              </a:solidFill>
              <a:latin typeface="+mj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9F05F6-01FD-42D6-9496-0389FCFE908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5" t="12334" r="21058" b="18851"/>
          <a:stretch/>
        </p:blipFill>
        <p:spPr>
          <a:xfrm>
            <a:off x="1711236" y="2314250"/>
            <a:ext cx="2153165" cy="1312410"/>
          </a:xfrm>
        </p:spPr>
      </p:pic>
      <p:pic>
        <p:nvPicPr>
          <p:cNvPr id="1026" name="Picture 2" descr="Газпром Нефть, ПАО, ИНН 5504036333 | Реквизиты, юридический адрес, КПП,  ОГРН, схема проезда, сайт, e-mail, телефон - узнать на sbis.ru">
            <a:extLst>
              <a:ext uri="{FF2B5EF4-FFF2-40B4-BE49-F238E27FC236}">
                <a16:creationId xmlns:a16="http://schemas.microsoft.com/office/drawing/2014/main" id="{83C4B2B8-5088-45F4-935A-8C5ACDEAD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264" y="2443763"/>
            <a:ext cx="2163590" cy="111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F49A14A-FBBD-4216-ADE4-94266CBD25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1"/>
          <a:stretch/>
        </p:blipFill>
        <p:spPr>
          <a:xfrm>
            <a:off x="7543854" y="2504723"/>
            <a:ext cx="4405996" cy="1299105"/>
          </a:xfrm>
          <a:prstGeom prst="rect">
            <a:avLst/>
          </a:prstGeom>
        </p:spPr>
      </p:pic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ACEAF952-8E92-4640-8E97-C5466595F642}"/>
              </a:ext>
            </a:extLst>
          </p:cNvPr>
          <p:cNvSpPr txBox="1">
            <a:spLocks/>
          </p:cNvSpPr>
          <p:nvPr/>
        </p:nvSpPr>
        <p:spPr>
          <a:xfrm>
            <a:off x="11458222" y="6222536"/>
            <a:ext cx="349955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54"/>
            <a:r>
              <a:rPr lang="ru-RU" dirty="0">
                <a:latin typeface="Montserrat Semi Bold"/>
              </a:rPr>
              <a:t>3</a:t>
            </a:r>
            <a:endParaRPr lang="en-US" dirty="0">
              <a:latin typeface="Montserrat Semi Bold"/>
            </a:endParaRPr>
          </a:p>
        </p:txBody>
      </p:sp>
      <p:pic>
        <p:nvPicPr>
          <p:cNvPr id="26" name="Picture 2" descr="Газпром Нефть, ПАО, ИНН 5504036333 | Реквизиты, юридический адрес, КПП,  ОГРН, схема проезда, сайт, e-mail, телефон - узнать на sbis.ru">
            <a:extLst>
              <a:ext uri="{FF2B5EF4-FFF2-40B4-BE49-F238E27FC236}">
                <a16:creationId xmlns:a16="http://schemas.microsoft.com/office/drawing/2014/main" id="{C6A0F94F-F473-44A0-BA2A-D0E7D2F21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717" y="2492563"/>
            <a:ext cx="2163590" cy="111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132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694532" y="0"/>
            <a:ext cx="4068238" cy="6858000"/>
          </a:xfrm>
          <a:prstGeom prst="rect">
            <a:avLst/>
          </a:prstGeom>
          <a:solidFill>
            <a:srgbClr val="85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9632" y="910564"/>
            <a:ext cx="3278038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Semi Bold"/>
              </a:rPr>
              <a:t>Инструменты решения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Semi Bold"/>
              </a:rPr>
              <a:t>задач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164765" y="1947185"/>
                <a:ext cx="3353992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lvl="0" indent="-514350">
                  <a:buFont typeface="Symbol" panose="05050102010706020507" pitchFamily="18" charset="2"/>
                  <a:buChar char="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Microsoft</m:t>
                    </m:r>
                    <m:r>
                      <a:rPr lang="en-US" sz="160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Excel</m:t>
                    </m:r>
                  </m:oMath>
                </a14:m>
                <a:endParaRPr lang="ru-RU" sz="1600" dirty="0">
                  <a:solidFill>
                    <a:prstClr val="white"/>
                  </a:solidFill>
                  <a:latin typeface="Montserrat Semi Bold"/>
                </a:endParaRPr>
              </a:p>
              <a:p>
                <a:pPr marL="514350" lvl="0" indent="-514350">
                  <a:buFont typeface="Symbol" panose="05050102010706020507" pitchFamily="18" charset="2"/>
                  <a:buChar char="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Power</m:t>
                    </m:r>
                    <m:r>
                      <a:rPr lang="en-US" sz="1600" i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Query</m:t>
                    </m:r>
                  </m:oMath>
                </a14:m>
                <a:endParaRPr lang="ru-RU" sz="1600" dirty="0">
                  <a:solidFill>
                    <a:prstClr val="white"/>
                  </a:solidFill>
                  <a:latin typeface="Montserrat Semi Bold"/>
                </a:endParaRPr>
              </a:p>
              <a:p>
                <a:pPr marL="514350" lvl="0" indent="-514350">
                  <a:buFont typeface="Symbol" panose="05050102010706020507" pitchFamily="18" charset="2"/>
                  <a:buChar char="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MySQL</m:t>
                    </m:r>
                  </m:oMath>
                </a14:m>
                <a:endParaRPr lang="ru-RU" sz="1600" dirty="0">
                  <a:solidFill>
                    <a:prstClr val="white"/>
                  </a:solidFill>
                  <a:latin typeface="Montserrat Semi Bold"/>
                </a:endParaRPr>
              </a:p>
              <a:p>
                <a:pPr marL="514350" lvl="0" indent="-514350">
                  <a:buFont typeface="Symbol" panose="05050102010706020507" pitchFamily="18" charset="2"/>
                  <a:buChar char=""/>
                </a:pPr>
                <a14:m>
                  <m:oMath xmlns:m="http://schemas.openxmlformats.org/officeDocument/2006/math">
                    <m:r>
                      <a:rPr lang="en-US" sz="1600" i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i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QlikView</m:t>
                    </m:r>
                  </m:oMath>
                </a14:m>
                <a:endParaRPr kumimoji="0" lang="ru-RU" sz="1050" b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Semi Bold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765" y="1947185"/>
                <a:ext cx="3353992" cy="1077218"/>
              </a:xfrm>
              <a:prstGeom prst="rect">
                <a:avLst/>
              </a:prstGeom>
              <a:blipFill>
                <a:blip r:embed="rId3"/>
                <a:stretch>
                  <a:fillRect l="-909" t="-2825" b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0" y="1143000"/>
            <a:ext cx="1314450" cy="4572000"/>
          </a:xfrm>
          <a:prstGeom prst="rect">
            <a:avLst/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6260" y="2068309"/>
            <a:ext cx="34858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800" spc="-300" dirty="0">
                <a:solidFill>
                  <a:schemeClr val="bg1"/>
                </a:solidFill>
                <a:latin typeface="Montserrat Semi Bold"/>
              </a:rPr>
              <a:t>Треб</a:t>
            </a:r>
            <a:r>
              <a:rPr lang="ru-RU" sz="48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Semi Bold"/>
              </a:rPr>
              <a:t>ования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800" spc="-300" dirty="0">
                <a:solidFill>
                  <a:schemeClr val="bg1"/>
                </a:solidFill>
                <a:latin typeface="Montserrat Semi Bold"/>
              </a:rPr>
              <a:t>к кан</a:t>
            </a:r>
            <a:r>
              <a:rPr lang="ru-RU" sz="4800" spc="-300" dirty="0">
                <a:latin typeface="Montserrat Semi Bold"/>
              </a:rPr>
              <a:t>дидатам</a:t>
            </a:r>
            <a:endParaRPr lang="en-US" sz="4800" spc="-300" dirty="0">
              <a:latin typeface="Montserrat Semi Bold"/>
            </a:endParaRPr>
          </a:p>
        </p:txBody>
      </p: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F2B3279E-91A0-4CA2-8571-B242A7CA167F}"/>
              </a:ext>
            </a:extLst>
          </p:cNvPr>
          <p:cNvGrpSpPr/>
          <p:nvPr/>
        </p:nvGrpSpPr>
        <p:grpSpPr>
          <a:xfrm>
            <a:off x="8122369" y="2506"/>
            <a:ext cx="4068238" cy="6858000"/>
            <a:chOff x="4061881" y="233018"/>
            <a:chExt cx="4068238" cy="6858000"/>
          </a:xfrm>
          <a:solidFill>
            <a:srgbClr val="857F7F"/>
          </a:soli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77237045-EF5B-4850-A7F7-84053852C568}"/>
                </a:ext>
              </a:extLst>
            </p:cNvPr>
            <p:cNvSpPr/>
            <p:nvPr/>
          </p:nvSpPr>
          <p:spPr>
            <a:xfrm>
              <a:off x="4061881" y="233018"/>
              <a:ext cx="406823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0CD5636F-C7DA-4413-AA76-02041386AA9C}"/>
                </a:ext>
              </a:extLst>
            </p:cNvPr>
            <p:cNvSpPr/>
            <p:nvPr/>
          </p:nvSpPr>
          <p:spPr>
            <a:xfrm>
              <a:off x="4405316" y="1141076"/>
              <a:ext cx="3102079" cy="50629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2000" b="1" dirty="0">
                  <a:solidFill>
                    <a:prstClr val="white"/>
                  </a:solidFill>
                  <a:latin typeface="Montserrat Semi Bold"/>
                </a:rPr>
                <a:t>Требования</a:t>
              </a:r>
              <a:r>
                <a:rPr lang="ru-RU" b="1" dirty="0">
                  <a:solidFill>
                    <a:prstClr val="white"/>
                  </a:solidFill>
                  <a:latin typeface="Montserrat Semi Bold"/>
                </a:rPr>
                <a:t> к кандидатам</a:t>
              </a:r>
              <a:endParaRPr lang="en-US" b="1" dirty="0">
                <a:solidFill>
                  <a:prstClr val="white"/>
                </a:solidFill>
                <a:latin typeface="Montserrat Semi Bold"/>
              </a:endParaRPr>
            </a:p>
          </p:txBody>
        </p:sp>
      </p:grpSp>
      <p:sp>
        <p:nvSpPr>
          <p:cNvPr id="46" name="Right Triangle 8">
            <a:extLst>
              <a:ext uri="{FF2B5EF4-FFF2-40B4-BE49-F238E27FC236}">
                <a16:creationId xmlns:a16="http://schemas.microsoft.com/office/drawing/2014/main" id="{D97047DA-2627-4217-A695-9769410069DE}"/>
              </a:ext>
            </a:extLst>
          </p:cNvPr>
          <p:cNvSpPr/>
          <p:nvPr/>
        </p:nvSpPr>
        <p:spPr>
          <a:xfrm rot="10800000">
            <a:off x="11567883" y="-2"/>
            <a:ext cx="624115" cy="624115"/>
          </a:xfrm>
          <a:prstGeom prst="rtTriangle">
            <a:avLst/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EC291930-BF1D-4BA1-BA7A-20C418DFACFD}"/>
              </a:ext>
            </a:extLst>
          </p:cNvPr>
          <p:cNvSpPr/>
          <p:nvPr/>
        </p:nvSpPr>
        <p:spPr>
          <a:xfrm>
            <a:off x="8331053" y="1947185"/>
            <a:ext cx="365087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Symbol" panose="05050102010706020507" pitchFamily="18" charset="2"/>
              <a:buChar char=""/>
            </a:pPr>
            <a:r>
              <a:rPr lang="ru-RU" sz="1600" dirty="0">
                <a:solidFill>
                  <a:prstClr val="white"/>
                </a:solidFill>
                <a:latin typeface="Montserrat Semi Bold"/>
              </a:rPr>
              <a:t>Высшее образование</a:t>
            </a:r>
          </a:p>
          <a:p>
            <a:pPr marL="514350" indent="-514350">
              <a:buFont typeface="Symbol" panose="05050102010706020507" pitchFamily="18" charset="2"/>
              <a:buChar char=""/>
            </a:pPr>
            <a:r>
              <a:rPr lang="ru-RU" sz="1600" dirty="0">
                <a:solidFill>
                  <a:prstClr val="white"/>
                </a:solidFill>
                <a:latin typeface="Montserrat Semi Bold"/>
              </a:rPr>
              <a:t>Желание и готовность к разноплановым задачам</a:t>
            </a:r>
          </a:p>
          <a:p>
            <a:pPr marL="514350" indent="-514350">
              <a:buFont typeface="Symbol" panose="05050102010706020507" pitchFamily="18" charset="2"/>
              <a:buChar char=""/>
            </a:pPr>
            <a:r>
              <a:rPr lang="ru-RU" sz="1600" dirty="0">
                <a:solidFill>
                  <a:prstClr val="white"/>
                </a:solidFill>
                <a:latin typeface="Montserrat Semi Bold"/>
              </a:rPr>
              <a:t>Знания пакета Microsoft Office на уровне продвинутого пользователя</a:t>
            </a:r>
          </a:p>
          <a:p>
            <a:pPr marL="514350" indent="-514350">
              <a:buFont typeface="Symbol" panose="05050102010706020507" pitchFamily="18" charset="2"/>
              <a:buChar char=""/>
            </a:pPr>
            <a:r>
              <a:rPr lang="ru-RU" sz="1600" dirty="0">
                <a:solidFill>
                  <a:prstClr val="white"/>
                </a:solidFill>
                <a:latin typeface="Montserrat Semi Bold"/>
              </a:rPr>
              <a:t>Экспертные знания стандартного ПО ПК рабочих мест </a:t>
            </a:r>
          </a:p>
          <a:p>
            <a:pPr marL="514350" indent="-514350">
              <a:buFont typeface="Symbol" panose="05050102010706020507" pitchFamily="18" charset="2"/>
              <a:buChar char=""/>
            </a:pPr>
            <a:r>
              <a:rPr lang="ru-RU" sz="1600" dirty="0">
                <a:solidFill>
                  <a:prstClr val="white"/>
                </a:solidFill>
                <a:latin typeface="Montserrat Semi Bold"/>
              </a:rPr>
              <a:t>Знание мобильных устройств, умение настраивать синхронизацию с ПК, выход в Интернет, удаленный доступ к ресурсам сети</a:t>
            </a:r>
          </a:p>
          <a:p>
            <a:pPr lvl="0"/>
            <a:endParaRPr lang="ru-RU" sz="2000" i="1" dirty="0">
              <a:solidFill>
                <a:prstClr val="white"/>
              </a:solidFill>
              <a:latin typeface="Montserrat Semi Bold"/>
            </a:endParaRP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44E736EE-54EA-4DC3-BB53-128F9B205D12}"/>
              </a:ext>
            </a:extLst>
          </p:cNvPr>
          <p:cNvSpPr txBox="1">
            <a:spLocks/>
          </p:cNvSpPr>
          <p:nvPr/>
        </p:nvSpPr>
        <p:spPr>
          <a:xfrm>
            <a:off x="11458222" y="6222536"/>
            <a:ext cx="349955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54"/>
            <a:r>
              <a:rPr lang="ru-RU" dirty="0">
                <a:solidFill>
                  <a:schemeClr val="bg1"/>
                </a:solidFill>
                <a:latin typeface="Montserrat Semi Bold"/>
              </a:rPr>
              <a:t>3</a:t>
            </a:r>
            <a:endParaRPr lang="en-US" dirty="0">
              <a:solidFill>
                <a:schemeClr val="bg1"/>
              </a:solidFill>
              <a:latin typeface="Montserrat Semi Bold"/>
            </a:endParaRPr>
          </a:p>
        </p:txBody>
      </p:sp>
    </p:spTree>
    <p:extLst>
      <p:ext uri="{BB962C8B-B14F-4D97-AF65-F5344CB8AC3E}">
        <p14:creationId xmlns:p14="http://schemas.microsoft.com/office/powerpoint/2010/main" val="251910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0226" y="2320628"/>
            <a:ext cx="9543314" cy="365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50000"/>
              <a:tabLst/>
              <a:defRPr/>
            </a:pPr>
            <a:r>
              <a:rPr lang="ru-RU" sz="1600" b="1" dirty="0">
                <a:solidFill>
                  <a:srgbClr val="AFABAB"/>
                </a:solidFill>
                <a:effectLst/>
                <a:latin typeface="+mj-lt"/>
                <a:ea typeface="Calibri" panose="020F0502020204030204" pitchFamily="34" charset="0"/>
              </a:rPr>
              <a:t>Цель 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</a:rPr>
              <a:t>— раннее информирование о рисках нарушения запланированных сроков на всех этапах проведения процедуры. 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50000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Планируемый пользовательский эффект:</a:t>
            </a:r>
          </a:p>
          <a:p>
            <a:pPr marL="342900" indent="-342900" algn="just">
              <a:lnSpc>
                <a:spcPct val="150000"/>
              </a:lnSpc>
              <a:buClr>
                <a:schemeClr val="bg2">
                  <a:lumMod val="75000"/>
                </a:schemeClr>
              </a:buClr>
              <a:buSzPct val="150000"/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prstClr val="black"/>
                </a:solidFill>
                <a:latin typeface="+mj-lt"/>
              </a:rPr>
              <a:t>Своевременная корректировка Инициатором плана ГПЗ</a:t>
            </a:r>
          </a:p>
          <a:p>
            <a:pPr marL="342900" indent="-342900" algn="just">
              <a:lnSpc>
                <a:spcPct val="150000"/>
              </a:lnSpc>
              <a:buClr>
                <a:schemeClr val="bg2">
                  <a:lumMod val="75000"/>
                </a:schemeClr>
              </a:buClr>
              <a:buSzPct val="150000"/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prstClr val="black"/>
                </a:solidFill>
                <a:latin typeface="+mj-lt"/>
              </a:rPr>
              <a:t>Оперативный контроль и регулирование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Планируемый бизнес-эффект:</a:t>
            </a:r>
          </a:p>
          <a:p>
            <a:pPr marL="342900" marR="0" lvl="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75000"/>
                </a:schemeClr>
              </a:buClr>
              <a:buSzPct val="150000"/>
              <a:buFont typeface="Wingdings" panose="05000000000000000000" pitchFamily="2" charset="2"/>
              <a:buChar char="§"/>
              <a:tabLst/>
              <a:defRPr/>
            </a:pPr>
            <a:r>
              <a:rPr lang="ru-RU" sz="1600" dirty="0">
                <a:solidFill>
                  <a:prstClr val="black"/>
                </a:solidFill>
                <a:latin typeface="+mj-lt"/>
              </a:rPr>
              <a:t>Снижение избыточного планирования ГПЗ до 10%</a:t>
            </a:r>
          </a:p>
          <a:p>
            <a:pPr marL="342900" marR="0" lvl="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75000"/>
                </a:schemeClr>
              </a:buClr>
              <a:buSzPct val="150000"/>
              <a:buFont typeface="Wingdings" panose="05000000000000000000" pitchFamily="2" charset="2"/>
              <a:buChar char="§"/>
              <a:tabLst/>
              <a:defRPr/>
            </a:pPr>
            <a:r>
              <a:rPr lang="ru-RU" sz="1600" dirty="0">
                <a:solidFill>
                  <a:prstClr val="black"/>
                </a:solidFill>
                <a:latin typeface="+mj-lt"/>
              </a:rPr>
              <a:t>Своевременность подведения итогов и заключения договоров по календарным ожиданиям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50000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6324" y="1058388"/>
            <a:ext cx="49808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ontserrat Semi Bold"/>
                <a:ea typeface="+mn-ea"/>
                <a:cs typeface="+mn-cs"/>
              </a:rPr>
              <a:t>Проект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ontserrat Semi Bold"/>
                <a:ea typeface="+mn-ea"/>
                <a:cs typeface="+mn-cs"/>
              </a:rPr>
              <a:t> 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4C0"/>
                </a:solidFill>
                <a:effectLst/>
                <a:uLnTx/>
                <a:uFillTx/>
                <a:latin typeface="Montserrat Semi Bold"/>
                <a:ea typeface="+mn-ea"/>
                <a:cs typeface="+mn-cs"/>
              </a:rPr>
              <a:t>DENCHIK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42860" y="939761"/>
            <a:ext cx="1554480" cy="45719"/>
          </a:xfrm>
          <a:prstGeom prst="rect">
            <a:avLst/>
          </a:prstGeom>
          <a:solidFill>
            <a:srgbClr val="007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865895" y="0"/>
            <a:ext cx="2326105" cy="529388"/>
          </a:xfrm>
          <a:prstGeom prst="rect">
            <a:avLst/>
          </a:prstGeom>
          <a:solidFill>
            <a:srgbClr val="007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5BD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198FB70-F4AD-40CC-84E0-E99060D6BBDF}"/>
              </a:ext>
            </a:extLst>
          </p:cNvPr>
          <p:cNvSpPr txBox="1">
            <a:spLocks/>
          </p:cNvSpPr>
          <p:nvPr/>
        </p:nvSpPr>
        <p:spPr>
          <a:xfrm>
            <a:off x="11661424" y="6222536"/>
            <a:ext cx="349955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54"/>
            <a:r>
              <a:rPr lang="ru-RU" dirty="0">
                <a:solidFill>
                  <a:schemeClr val="bg1"/>
                </a:solidFill>
                <a:latin typeface="Montserrat Semi Bold"/>
              </a:rPr>
              <a:t>4</a:t>
            </a:r>
            <a:endParaRPr lang="en-US" dirty="0">
              <a:solidFill>
                <a:schemeClr val="bg1"/>
              </a:solidFill>
              <a:latin typeface="Montserrat Semi Bold"/>
            </a:endParaRPr>
          </a:p>
        </p:txBody>
      </p:sp>
    </p:spTree>
    <p:extLst>
      <p:ext uri="{BB962C8B-B14F-4D97-AF65-F5344CB8AC3E}">
        <p14:creationId xmlns:p14="http://schemas.microsoft.com/office/powerpoint/2010/main" val="417192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12">
            <a:extLst>
              <a:ext uri="{FF2B5EF4-FFF2-40B4-BE49-F238E27FC236}">
                <a16:creationId xmlns:a16="http://schemas.microsoft.com/office/drawing/2014/main" id="{89B9BEDD-DA34-437A-8796-68B55E66A364}"/>
              </a:ext>
            </a:extLst>
          </p:cNvPr>
          <p:cNvSpPr/>
          <p:nvPr/>
        </p:nvSpPr>
        <p:spPr>
          <a:xfrm>
            <a:off x="8820002" y="2912224"/>
            <a:ext cx="1729048" cy="1729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2918BE-553F-4B18-87B2-24CE1470BA8C}"/>
              </a:ext>
            </a:extLst>
          </p:cNvPr>
          <p:cNvSpPr/>
          <p:nvPr/>
        </p:nvSpPr>
        <p:spPr>
          <a:xfrm>
            <a:off x="2236324" y="2886624"/>
            <a:ext cx="1729048" cy="1729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DCC76C-41C1-48BA-924B-88E87F244443}"/>
              </a:ext>
            </a:extLst>
          </p:cNvPr>
          <p:cNvSpPr/>
          <p:nvPr/>
        </p:nvSpPr>
        <p:spPr>
          <a:xfrm>
            <a:off x="5528163" y="2886624"/>
            <a:ext cx="1729048" cy="1729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FB1C2F-694C-4E27-84B4-51AEDBE2E877}"/>
              </a:ext>
            </a:extLst>
          </p:cNvPr>
          <p:cNvSpPr/>
          <p:nvPr/>
        </p:nvSpPr>
        <p:spPr>
          <a:xfrm>
            <a:off x="3632861" y="2637243"/>
            <a:ext cx="2227811" cy="2227811"/>
          </a:xfrm>
          <a:prstGeom prst="ellipse">
            <a:avLst/>
          </a:prstGeom>
          <a:solidFill>
            <a:srgbClr val="0075B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931A1F-213D-4631-9732-CE39D7237FBE}"/>
              </a:ext>
            </a:extLst>
          </p:cNvPr>
          <p:cNvSpPr/>
          <p:nvPr/>
        </p:nvSpPr>
        <p:spPr>
          <a:xfrm>
            <a:off x="6924700" y="2637243"/>
            <a:ext cx="2227811" cy="2227811"/>
          </a:xfrm>
          <a:prstGeom prst="ellipse">
            <a:avLst/>
          </a:prstGeom>
          <a:solidFill>
            <a:srgbClr val="0075B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3A871-2B0F-49E8-8DE8-0A8764B33D44}"/>
              </a:ext>
            </a:extLst>
          </p:cNvPr>
          <p:cNvSpPr txBox="1"/>
          <p:nvPr/>
        </p:nvSpPr>
        <p:spPr>
          <a:xfrm>
            <a:off x="2267798" y="3346424"/>
            <a:ext cx="157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noProof="1">
                <a:solidFill>
                  <a:srgbClr val="E7E6E6">
                    <a:lumMod val="50000"/>
                  </a:srgbClr>
                </a:solidFill>
                <a:latin typeface="Montserrat Semi Bold"/>
                <a:cs typeface="Arial" panose="020B0604020202020204" pitchFamily="34" charset="0"/>
              </a:rPr>
              <a:t>Анализ и обработка данных</a:t>
            </a:r>
            <a:endParaRPr lang="en-US" sz="1600" noProof="1">
              <a:solidFill>
                <a:srgbClr val="E7E6E6">
                  <a:lumMod val="50000"/>
                </a:srgbClr>
              </a:solidFill>
              <a:latin typeface="Montserrat Semi Bold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7CF111-A838-41CA-A56E-86A47853AF4E}"/>
              </a:ext>
            </a:extLst>
          </p:cNvPr>
          <p:cNvSpPr txBox="1"/>
          <p:nvPr/>
        </p:nvSpPr>
        <p:spPr>
          <a:xfrm>
            <a:off x="3904936" y="3046012"/>
            <a:ext cx="1658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Semi Bold"/>
                <a:cs typeface="Arial" panose="020B0604020202020204" pitchFamily="34" charset="0"/>
              </a:rPr>
              <a:t>Выявление критических сроков по датам реализации услуг</a:t>
            </a:r>
            <a:endParaRPr kumimoji="0" lang="en-US" sz="1600" b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 Semi Bold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F7552-2DF0-46A1-A623-A141B1F8CA79}"/>
              </a:ext>
            </a:extLst>
          </p:cNvPr>
          <p:cNvSpPr txBox="1"/>
          <p:nvPr/>
        </p:nvSpPr>
        <p:spPr>
          <a:xfrm>
            <a:off x="7223324" y="2991919"/>
            <a:ext cx="1658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noProof="1">
                <a:solidFill>
                  <a:schemeClr val="bg1"/>
                </a:solidFill>
                <a:latin typeface="Montserrat Semi Bold"/>
                <a:cs typeface="Arial" panose="020B0604020202020204" pitchFamily="34" charset="0"/>
              </a:rPr>
              <a:t>Формирование писем для адресатов по шаблону, прикрепление файлов</a:t>
            </a:r>
            <a:endParaRPr lang="en-US" sz="1600" noProof="1">
              <a:solidFill>
                <a:schemeClr val="bg1"/>
              </a:solidFill>
              <a:latin typeface="Montserrat Semi Bold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B3B522-D73C-4532-B532-C6AE5A5DE343}"/>
              </a:ext>
            </a:extLst>
          </p:cNvPr>
          <p:cNvSpPr txBox="1"/>
          <p:nvPr/>
        </p:nvSpPr>
        <p:spPr>
          <a:xfrm>
            <a:off x="5814845" y="3243316"/>
            <a:ext cx="1150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4"/>
            <a:r>
              <a:rPr lang="ru-RU" sz="1600" noProof="1">
                <a:solidFill>
                  <a:srgbClr val="E7E6E6">
                    <a:lumMod val="50000"/>
                  </a:srgbClr>
                </a:solidFill>
                <a:latin typeface="Montserrat Semi Bold"/>
                <a:cs typeface="Arial" panose="020B0604020202020204" pitchFamily="34" charset="0"/>
              </a:rPr>
              <a:t>Создание списков адресатов</a:t>
            </a:r>
            <a:endParaRPr lang="en-US" sz="1600" noProof="1">
              <a:solidFill>
                <a:srgbClr val="E7E6E6">
                  <a:lumMod val="50000"/>
                </a:srgbClr>
              </a:solidFill>
              <a:latin typeface="Montserrat Semi Bold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3D45-71FF-4D41-80B7-3CA0C21E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8222" y="6222536"/>
            <a:ext cx="349955" cy="365125"/>
          </a:xfr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Semi Bold"/>
              </a:rPr>
              <a:t>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 Semi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EEB5E8-FD06-4482-AA0B-EE1C51FA95A2}"/>
              </a:ext>
            </a:extLst>
          </p:cNvPr>
          <p:cNvSpPr txBox="1"/>
          <p:nvPr/>
        </p:nvSpPr>
        <p:spPr>
          <a:xfrm>
            <a:off x="9139904" y="3379509"/>
            <a:ext cx="115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4"/>
            <a:r>
              <a:rPr lang="ru-RU" sz="1600" noProof="1">
                <a:solidFill>
                  <a:srgbClr val="E7E6E6">
                    <a:lumMod val="50000"/>
                  </a:srgbClr>
                </a:solidFill>
                <a:latin typeface="Montserrat Semi Bold"/>
                <a:cs typeface="Arial" panose="020B0604020202020204" pitchFamily="34" charset="0"/>
              </a:rPr>
              <a:t>Отправка писем</a:t>
            </a:r>
            <a:endParaRPr lang="en-US" sz="1600" noProof="1">
              <a:solidFill>
                <a:srgbClr val="E7E6E6">
                  <a:lumMod val="50000"/>
                </a:srgbClr>
              </a:solidFill>
              <a:latin typeface="Montserrat Semi Bold"/>
              <a:cs typeface="Arial" panose="020B0604020202020204" pitchFamily="34" charset="0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6FE17CB2-2A92-4FCE-BF34-5C91CAA9BBFA}"/>
              </a:ext>
            </a:extLst>
          </p:cNvPr>
          <p:cNvSpPr/>
          <p:nvPr/>
        </p:nvSpPr>
        <p:spPr>
          <a:xfrm>
            <a:off x="1039506" y="642111"/>
            <a:ext cx="9530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 Bold"/>
                <a:ea typeface="Open Sans" panose="020B0606030504020204" pitchFamily="34" charset="0"/>
                <a:cs typeface="Open Sans" panose="020B0606030504020204" pitchFamily="34" charset="0"/>
              </a:rPr>
              <a:t>Этапы программы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0075BD"/>
                </a:solidFill>
                <a:effectLst/>
                <a:uLnTx/>
                <a:uFillTx/>
                <a:latin typeface="Montserrat Semi Bold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5BD"/>
              </a:solidFill>
              <a:effectLst/>
              <a:uLnTx/>
              <a:uFillTx/>
              <a:latin typeface="Montserrat Semi 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44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5">
            <a:extLst>
              <a:ext uri="{FF2B5EF4-FFF2-40B4-BE49-F238E27FC236}">
                <a16:creationId xmlns:a16="http://schemas.microsoft.com/office/drawing/2014/main" id="{022CBD16-DBC7-41BA-BBF5-C902B29C6BCD}"/>
              </a:ext>
            </a:extLst>
          </p:cNvPr>
          <p:cNvSpPr/>
          <p:nvPr/>
        </p:nvSpPr>
        <p:spPr>
          <a:xfrm>
            <a:off x="642938" y="486467"/>
            <a:ext cx="9530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 Bold"/>
                <a:ea typeface="Open Sans" panose="020B0606030504020204" pitchFamily="34" charset="0"/>
                <a:cs typeface="Open Sans" panose="020B0606030504020204" pitchFamily="34" charset="0"/>
              </a:rPr>
              <a:t>Данные для работы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0075BD"/>
                </a:solidFill>
                <a:effectLst/>
                <a:uLnTx/>
                <a:uFillTx/>
                <a:latin typeface="Montserrat Semi Bold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5BD"/>
              </a:solidFill>
              <a:effectLst/>
              <a:uLnTx/>
              <a:uFillTx/>
              <a:latin typeface="Montserrat Semi 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F7D00-38F1-43D9-9BDC-D8A10ECAA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1410011"/>
            <a:ext cx="10923061" cy="5082864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E54D7AF-70B6-4B22-BC55-8E1BB5CA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2045" y="6492875"/>
            <a:ext cx="349955" cy="365125"/>
          </a:xfr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 Semi Bold"/>
              </a:rPr>
              <a:t>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 Semi Bold"/>
            </a:endParaRPr>
          </a:p>
        </p:txBody>
      </p:sp>
    </p:spTree>
    <p:extLst>
      <p:ext uri="{BB962C8B-B14F-4D97-AF65-F5344CB8AC3E}">
        <p14:creationId xmlns:p14="http://schemas.microsoft.com/office/powerpoint/2010/main" val="282511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5">
            <a:extLst>
              <a:ext uri="{FF2B5EF4-FFF2-40B4-BE49-F238E27FC236}">
                <a16:creationId xmlns:a16="http://schemas.microsoft.com/office/drawing/2014/main" id="{022CBD16-DBC7-41BA-BBF5-C902B29C6BCD}"/>
              </a:ext>
            </a:extLst>
          </p:cNvPr>
          <p:cNvSpPr/>
          <p:nvPr/>
        </p:nvSpPr>
        <p:spPr>
          <a:xfrm>
            <a:off x="642938" y="530351"/>
            <a:ext cx="9530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 Bold"/>
                <a:ea typeface="Open Sans" panose="020B0606030504020204" pitchFamily="34" charset="0"/>
                <a:cs typeface="Open Sans" panose="020B0606030504020204" pitchFamily="34" charset="0"/>
              </a:rPr>
              <a:t>Данные для работы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0075BD"/>
                </a:solidFill>
                <a:effectLst/>
                <a:uLnTx/>
                <a:uFillTx/>
                <a:latin typeface="Montserrat Semi Bold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5BD"/>
              </a:solidFill>
              <a:effectLst/>
              <a:uLnTx/>
              <a:uFillTx/>
              <a:latin typeface="Montserrat Semi 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ECCB22-4959-4648-B603-7DE018EAE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31"/>
          <a:stretch/>
        </p:blipFill>
        <p:spPr>
          <a:xfrm>
            <a:off x="642938" y="1712449"/>
            <a:ext cx="10938867" cy="3966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120630-ECE5-4640-97C1-A74D9B476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2045" y="6492875"/>
            <a:ext cx="349955" cy="365125"/>
          </a:xfrm>
        </p:spPr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Semi Bold"/>
              </a:rPr>
              <a:t>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 Semi Bold"/>
            </a:endParaRPr>
          </a:p>
        </p:txBody>
      </p:sp>
    </p:spTree>
    <p:extLst>
      <p:ext uri="{BB962C8B-B14F-4D97-AF65-F5344CB8AC3E}">
        <p14:creationId xmlns:p14="http://schemas.microsoft.com/office/powerpoint/2010/main" val="337148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5422" y="352881"/>
            <a:ext cx="4794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b="1" dirty="0">
                <a:solidFill>
                  <a:prstClr val="black"/>
                </a:solidFill>
                <a:latin typeface="Montserrat Semi Bold"/>
                <a:ea typeface="Open Sans" panose="020B0606030504020204" pitchFamily="34" charset="0"/>
                <a:cs typeface="Open Sans" panose="020B0606030504020204" pitchFamily="34" charset="0"/>
              </a:rPr>
              <a:t>Распределение адресных пространств по уровням эскалации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 Semi Bold"/>
            </a:endParaRPr>
          </a:p>
        </p:txBody>
      </p:sp>
      <p:sp>
        <p:nvSpPr>
          <p:cNvPr id="1472" name="Rectangle 1471"/>
          <p:cNvSpPr/>
          <p:nvPr/>
        </p:nvSpPr>
        <p:spPr>
          <a:xfrm>
            <a:off x="1028311" y="30716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474" name="Rectangle 1473"/>
          <p:cNvSpPr/>
          <p:nvPr/>
        </p:nvSpPr>
        <p:spPr>
          <a:xfrm>
            <a:off x="9971314" y="0"/>
            <a:ext cx="2220686" cy="18631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grpSp>
        <p:nvGrpSpPr>
          <p:cNvPr id="1475" name="Group 1474"/>
          <p:cNvGrpSpPr/>
          <p:nvPr/>
        </p:nvGrpSpPr>
        <p:grpSpPr>
          <a:xfrm>
            <a:off x="10728622" y="515062"/>
            <a:ext cx="807333" cy="681080"/>
            <a:chOff x="8404226" y="-1452563"/>
            <a:chExt cx="1492250" cy="1258888"/>
          </a:xfrm>
          <a:solidFill>
            <a:schemeClr val="bg1"/>
          </a:solidFill>
        </p:grpSpPr>
        <p:sp>
          <p:nvSpPr>
            <p:cNvPr id="1476" name="Freeform 66"/>
            <p:cNvSpPr>
              <a:spLocks noEditPoints="1"/>
            </p:cNvSpPr>
            <p:nvPr/>
          </p:nvSpPr>
          <p:spPr bwMode="auto">
            <a:xfrm>
              <a:off x="8513763" y="-642938"/>
              <a:ext cx="238125" cy="449263"/>
            </a:xfrm>
            <a:custGeom>
              <a:avLst/>
              <a:gdLst>
                <a:gd name="T0" fmla="*/ 0 w 251"/>
                <a:gd name="T1" fmla="*/ 192 h 472"/>
                <a:gd name="T2" fmla="*/ 0 w 251"/>
                <a:gd name="T3" fmla="*/ 444 h 472"/>
                <a:gd name="T4" fmla="*/ 28 w 251"/>
                <a:gd name="T5" fmla="*/ 472 h 472"/>
                <a:gd name="T6" fmla="*/ 223 w 251"/>
                <a:gd name="T7" fmla="*/ 472 h 472"/>
                <a:gd name="T8" fmla="*/ 251 w 251"/>
                <a:gd name="T9" fmla="*/ 444 h 472"/>
                <a:gd name="T10" fmla="*/ 251 w 251"/>
                <a:gd name="T11" fmla="*/ 0 h 472"/>
                <a:gd name="T12" fmla="*/ 109 w 251"/>
                <a:gd name="T13" fmla="*/ 142 h 472"/>
                <a:gd name="T14" fmla="*/ 0 w 251"/>
                <a:gd name="T15" fmla="*/ 192 h 472"/>
                <a:gd name="T16" fmla="*/ 0 w 251"/>
                <a:gd name="T17" fmla="*/ 192 h 472"/>
                <a:gd name="T18" fmla="*/ 0 w 251"/>
                <a:gd name="T19" fmla="*/ 19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" h="472">
                  <a:moveTo>
                    <a:pt x="0" y="192"/>
                  </a:moveTo>
                  <a:cubicBezTo>
                    <a:pt x="0" y="444"/>
                    <a:pt x="0" y="444"/>
                    <a:pt x="0" y="444"/>
                  </a:cubicBezTo>
                  <a:cubicBezTo>
                    <a:pt x="0" y="459"/>
                    <a:pt x="12" y="472"/>
                    <a:pt x="28" y="472"/>
                  </a:cubicBezTo>
                  <a:cubicBezTo>
                    <a:pt x="223" y="472"/>
                    <a:pt x="223" y="472"/>
                    <a:pt x="223" y="472"/>
                  </a:cubicBezTo>
                  <a:cubicBezTo>
                    <a:pt x="238" y="472"/>
                    <a:pt x="251" y="460"/>
                    <a:pt x="251" y="444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09" y="142"/>
                    <a:pt x="109" y="142"/>
                    <a:pt x="109" y="142"/>
                  </a:cubicBezTo>
                  <a:cubicBezTo>
                    <a:pt x="79" y="171"/>
                    <a:pt x="41" y="189"/>
                    <a:pt x="0" y="192"/>
                  </a:cubicBezTo>
                  <a:close/>
                  <a:moveTo>
                    <a:pt x="0" y="192"/>
                  </a:moveTo>
                  <a:cubicBezTo>
                    <a:pt x="0" y="192"/>
                    <a:pt x="0" y="192"/>
                    <a:pt x="0" y="1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1477" name="Freeform 67"/>
            <p:cNvSpPr>
              <a:spLocks noEditPoints="1"/>
            </p:cNvSpPr>
            <p:nvPr/>
          </p:nvSpPr>
          <p:spPr bwMode="auto">
            <a:xfrm>
              <a:off x="8843963" y="-646113"/>
              <a:ext cx="241300" cy="452438"/>
            </a:xfrm>
            <a:custGeom>
              <a:avLst/>
              <a:gdLst>
                <a:gd name="T0" fmla="*/ 0 w 252"/>
                <a:gd name="T1" fmla="*/ 0 h 475"/>
                <a:gd name="T2" fmla="*/ 0 w 252"/>
                <a:gd name="T3" fmla="*/ 447 h 475"/>
                <a:gd name="T4" fmla="*/ 29 w 252"/>
                <a:gd name="T5" fmla="*/ 475 h 475"/>
                <a:gd name="T6" fmla="*/ 224 w 252"/>
                <a:gd name="T7" fmla="*/ 475 h 475"/>
                <a:gd name="T8" fmla="*/ 252 w 252"/>
                <a:gd name="T9" fmla="*/ 447 h 475"/>
                <a:gd name="T10" fmla="*/ 252 w 252"/>
                <a:gd name="T11" fmla="*/ 184 h 475"/>
                <a:gd name="T12" fmla="*/ 134 w 252"/>
                <a:gd name="T13" fmla="*/ 134 h 475"/>
                <a:gd name="T14" fmla="*/ 0 w 252"/>
                <a:gd name="T15" fmla="*/ 0 h 475"/>
                <a:gd name="T16" fmla="*/ 0 w 252"/>
                <a:gd name="T17" fmla="*/ 0 h 475"/>
                <a:gd name="T18" fmla="*/ 0 w 252"/>
                <a:gd name="T19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475">
                  <a:moveTo>
                    <a:pt x="0" y="0"/>
                  </a:moveTo>
                  <a:cubicBezTo>
                    <a:pt x="0" y="447"/>
                    <a:pt x="0" y="447"/>
                    <a:pt x="0" y="447"/>
                  </a:cubicBezTo>
                  <a:cubicBezTo>
                    <a:pt x="0" y="462"/>
                    <a:pt x="13" y="475"/>
                    <a:pt x="29" y="475"/>
                  </a:cubicBezTo>
                  <a:cubicBezTo>
                    <a:pt x="224" y="475"/>
                    <a:pt x="224" y="475"/>
                    <a:pt x="224" y="475"/>
                  </a:cubicBezTo>
                  <a:cubicBezTo>
                    <a:pt x="239" y="475"/>
                    <a:pt x="252" y="463"/>
                    <a:pt x="252" y="447"/>
                  </a:cubicBezTo>
                  <a:cubicBezTo>
                    <a:pt x="252" y="184"/>
                    <a:pt x="252" y="184"/>
                    <a:pt x="252" y="184"/>
                  </a:cubicBezTo>
                  <a:cubicBezTo>
                    <a:pt x="207" y="183"/>
                    <a:pt x="166" y="165"/>
                    <a:pt x="134" y="134"/>
                  </a:cubicBezTo>
                  <a:lnTo>
                    <a:pt x="0" y="0"/>
                  </a:ln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1478" name="Freeform 68"/>
            <p:cNvSpPr>
              <a:spLocks noEditPoints="1"/>
            </p:cNvSpPr>
            <p:nvPr/>
          </p:nvSpPr>
          <p:spPr bwMode="auto">
            <a:xfrm>
              <a:off x="9177338" y="-731838"/>
              <a:ext cx="239713" cy="538163"/>
            </a:xfrm>
            <a:custGeom>
              <a:avLst/>
              <a:gdLst>
                <a:gd name="T0" fmla="*/ 0 w 252"/>
                <a:gd name="T1" fmla="*/ 246 h 565"/>
                <a:gd name="T2" fmla="*/ 0 w 252"/>
                <a:gd name="T3" fmla="*/ 537 h 565"/>
                <a:gd name="T4" fmla="*/ 28 w 252"/>
                <a:gd name="T5" fmla="*/ 565 h 565"/>
                <a:gd name="T6" fmla="*/ 224 w 252"/>
                <a:gd name="T7" fmla="*/ 565 h 565"/>
                <a:gd name="T8" fmla="*/ 252 w 252"/>
                <a:gd name="T9" fmla="*/ 537 h 565"/>
                <a:gd name="T10" fmla="*/ 252 w 252"/>
                <a:gd name="T11" fmla="*/ 0 h 565"/>
                <a:gd name="T12" fmla="*/ 28 w 252"/>
                <a:gd name="T13" fmla="*/ 223 h 565"/>
                <a:gd name="T14" fmla="*/ 0 w 252"/>
                <a:gd name="T15" fmla="*/ 246 h 565"/>
                <a:gd name="T16" fmla="*/ 0 w 252"/>
                <a:gd name="T17" fmla="*/ 246 h 565"/>
                <a:gd name="T18" fmla="*/ 0 w 252"/>
                <a:gd name="T19" fmla="*/ 246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565">
                  <a:moveTo>
                    <a:pt x="0" y="246"/>
                  </a:moveTo>
                  <a:cubicBezTo>
                    <a:pt x="0" y="537"/>
                    <a:pt x="0" y="537"/>
                    <a:pt x="0" y="537"/>
                  </a:cubicBezTo>
                  <a:cubicBezTo>
                    <a:pt x="0" y="552"/>
                    <a:pt x="13" y="565"/>
                    <a:pt x="28" y="565"/>
                  </a:cubicBezTo>
                  <a:cubicBezTo>
                    <a:pt x="224" y="565"/>
                    <a:pt x="224" y="565"/>
                    <a:pt x="224" y="565"/>
                  </a:cubicBezTo>
                  <a:cubicBezTo>
                    <a:pt x="239" y="565"/>
                    <a:pt x="252" y="553"/>
                    <a:pt x="252" y="537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8" y="223"/>
                    <a:pt x="28" y="223"/>
                    <a:pt x="28" y="223"/>
                  </a:cubicBezTo>
                  <a:cubicBezTo>
                    <a:pt x="19" y="232"/>
                    <a:pt x="10" y="239"/>
                    <a:pt x="0" y="246"/>
                  </a:cubicBezTo>
                  <a:close/>
                  <a:moveTo>
                    <a:pt x="0" y="246"/>
                  </a:moveTo>
                  <a:cubicBezTo>
                    <a:pt x="0" y="246"/>
                    <a:pt x="0" y="246"/>
                    <a:pt x="0" y="2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1479" name="Freeform 69"/>
            <p:cNvSpPr>
              <a:spLocks noEditPoints="1"/>
            </p:cNvSpPr>
            <p:nvPr/>
          </p:nvSpPr>
          <p:spPr bwMode="auto">
            <a:xfrm>
              <a:off x="9509126" y="-1044575"/>
              <a:ext cx="239713" cy="850900"/>
            </a:xfrm>
            <a:custGeom>
              <a:avLst/>
              <a:gdLst>
                <a:gd name="T0" fmla="*/ 233 w 252"/>
                <a:gd name="T1" fmla="*/ 0 h 895"/>
                <a:gd name="T2" fmla="*/ 0 w 252"/>
                <a:gd name="T3" fmla="*/ 232 h 895"/>
                <a:gd name="T4" fmla="*/ 0 w 252"/>
                <a:gd name="T5" fmla="*/ 867 h 895"/>
                <a:gd name="T6" fmla="*/ 28 w 252"/>
                <a:gd name="T7" fmla="*/ 895 h 895"/>
                <a:gd name="T8" fmla="*/ 223 w 252"/>
                <a:gd name="T9" fmla="*/ 895 h 895"/>
                <a:gd name="T10" fmla="*/ 252 w 252"/>
                <a:gd name="T11" fmla="*/ 867 h 895"/>
                <a:gd name="T12" fmla="*/ 252 w 252"/>
                <a:gd name="T13" fmla="*/ 17 h 895"/>
                <a:gd name="T14" fmla="*/ 237 w 252"/>
                <a:gd name="T15" fmla="*/ 4 h 895"/>
                <a:gd name="T16" fmla="*/ 233 w 252"/>
                <a:gd name="T17" fmla="*/ 0 h 895"/>
                <a:gd name="T18" fmla="*/ 233 w 252"/>
                <a:gd name="T19" fmla="*/ 0 h 895"/>
                <a:gd name="T20" fmla="*/ 233 w 252"/>
                <a:gd name="T21" fmla="*/ 0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2" h="895">
                  <a:moveTo>
                    <a:pt x="233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867"/>
                    <a:pt x="0" y="867"/>
                    <a:pt x="0" y="867"/>
                  </a:cubicBezTo>
                  <a:cubicBezTo>
                    <a:pt x="0" y="882"/>
                    <a:pt x="12" y="895"/>
                    <a:pt x="28" y="895"/>
                  </a:cubicBezTo>
                  <a:cubicBezTo>
                    <a:pt x="223" y="895"/>
                    <a:pt x="223" y="895"/>
                    <a:pt x="223" y="895"/>
                  </a:cubicBezTo>
                  <a:cubicBezTo>
                    <a:pt x="239" y="895"/>
                    <a:pt x="252" y="883"/>
                    <a:pt x="252" y="867"/>
                  </a:cubicBezTo>
                  <a:cubicBezTo>
                    <a:pt x="252" y="17"/>
                    <a:pt x="252" y="17"/>
                    <a:pt x="252" y="17"/>
                  </a:cubicBezTo>
                  <a:cubicBezTo>
                    <a:pt x="245" y="12"/>
                    <a:pt x="240" y="7"/>
                    <a:pt x="237" y="4"/>
                  </a:cubicBezTo>
                  <a:lnTo>
                    <a:pt x="233" y="0"/>
                  </a:lnTo>
                  <a:close/>
                  <a:moveTo>
                    <a:pt x="233" y="0"/>
                  </a:moveTo>
                  <a:cubicBezTo>
                    <a:pt x="233" y="0"/>
                    <a:pt x="233" y="0"/>
                    <a:pt x="2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  <p:sp>
          <p:nvSpPr>
            <p:cNvPr id="1480" name="Freeform 70"/>
            <p:cNvSpPr>
              <a:spLocks noEditPoints="1"/>
            </p:cNvSpPr>
            <p:nvPr/>
          </p:nvSpPr>
          <p:spPr bwMode="auto">
            <a:xfrm>
              <a:off x="8404226" y="-1452563"/>
              <a:ext cx="1492250" cy="904875"/>
            </a:xfrm>
            <a:custGeom>
              <a:avLst/>
              <a:gdLst>
                <a:gd name="T0" fmla="*/ 1552 w 1566"/>
                <a:gd name="T1" fmla="*/ 15 h 950"/>
                <a:gd name="T2" fmla="*/ 1511 w 1566"/>
                <a:gd name="T3" fmla="*/ 0 h 950"/>
                <a:gd name="T4" fmla="*/ 1506 w 1566"/>
                <a:gd name="T5" fmla="*/ 0 h 950"/>
                <a:gd name="T6" fmla="*/ 1234 w 1566"/>
                <a:gd name="T7" fmla="*/ 13 h 950"/>
                <a:gd name="T8" fmla="*/ 1192 w 1566"/>
                <a:gd name="T9" fmla="*/ 28 h 950"/>
                <a:gd name="T10" fmla="*/ 1182 w 1566"/>
                <a:gd name="T11" fmla="*/ 42 h 950"/>
                <a:gd name="T12" fmla="*/ 1196 w 1566"/>
                <a:gd name="T13" fmla="*/ 99 h 950"/>
                <a:gd name="T14" fmla="*/ 1219 w 1566"/>
                <a:gd name="T15" fmla="*/ 122 h 950"/>
                <a:gd name="T16" fmla="*/ 1267 w 1566"/>
                <a:gd name="T17" fmla="*/ 170 h 950"/>
                <a:gd name="T18" fmla="*/ 717 w 1566"/>
                <a:gd name="T19" fmla="*/ 719 h 950"/>
                <a:gd name="T20" fmla="*/ 471 w 1566"/>
                <a:gd name="T21" fmla="*/ 473 h 950"/>
                <a:gd name="T22" fmla="*/ 415 w 1566"/>
                <a:gd name="T23" fmla="*/ 450 h 950"/>
                <a:gd name="T24" fmla="*/ 360 w 1566"/>
                <a:gd name="T25" fmla="*/ 473 h 950"/>
                <a:gd name="T26" fmla="*/ 31 w 1566"/>
                <a:gd name="T27" fmla="*/ 801 h 950"/>
                <a:gd name="T28" fmla="*/ 31 w 1566"/>
                <a:gd name="T29" fmla="*/ 912 h 950"/>
                <a:gd name="T30" fmla="*/ 46 w 1566"/>
                <a:gd name="T31" fmla="*/ 927 h 950"/>
                <a:gd name="T32" fmla="*/ 101 w 1566"/>
                <a:gd name="T33" fmla="*/ 950 h 950"/>
                <a:gd name="T34" fmla="*/ 157 w 1566"/>
                <a:gd name="T35" fmla="*/ 927 h 950"/>
                <a:gd name="T36" fmla="*/ 415 w 1566"/>
                <a:gd name="T37" fmla="*/ 668 h 950"/>
                <a:gd name="T38" fmla="*/ 662 w 1566"/>
                <a:gd name="T39" fmla="*/ 915 h 950"/>
                <a:gd name="T40" fmla="*/ 717 w 1566"/>
                <a:gd name="T41" fmla="*/ 938 h 950"/>
                <a:gd name="T42" fmla="*/ 773 w 1566"/>
                <a:gd name="T43" fmla="*/ 915 h 950"/>
                <a:gd name="T44" fmla="*/ 1393 w 1566"/>
                <a:gd name="T45" fmla="*/ 296 h 950"/>
                <a:gd name="T46" fmla="*/ 1463 w 1566"/>
                <a:gd name="T47" fmla="*/ 365 h 950"/>
                <a:gd name="T48" fmla="*/ 1500 w 1566"/>
                <a:gd name="T49" fmla="*/ 385 h 950"/>
                <a:gd name="T50" fmla="*/ 1523 w 1566"/>
                <a:gd name="T51" fmla="*/ 379 h 950"/>
                <a:gd name="T52" fmla="*/ 1536 w 1566"/>
                <a:gd name="T53" fmla="*/ 369 h 950"/>
                <a:gd name="T54" fmla="*/ 1553 w 1566"/>
                <a:gd name="T55" fmla="*/ 324 h 950"/>
                <a:gd name="T56" fmla="*/ 1561 w 1566"/>
                <a:gd name="T57" fmla="*/ 147 h 950"/>
                <a:gd name="T58" fmla="*/ 1565 w 1566"/>
                <a:gd name="T59" fmla="*/ 59 h 950"/>
                <a:gd name="T60" fmla="*/ 1552 w 1566"/>
                <a:gd name="T61" fmla="*/ 15 h 950"/>
                <a:gd name="T62" fmla="*/ 1552 w 1566"/>
                <a:gd name="T63" fmla="*/ 15 h 950"/>
                <a:gd name="T64" fmla="*/ 1552 w 1566"/>
                <a:gd name="T65" fmla="*/ 15 h 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6" h="950">
                  <a:moveTo>
                    <a:pt x="1552" y="15"/>
                  </a:moveTo>
                  <a:cubicBezTo>
                    <a:pt x="1543" y="5"/>
                    <a:pt x="1529" y="0"/>
                    <a:pt x="1511" y="0"/>
                  </a:cubicBezTo>
                  <a:cubicBezTo>
                    <a:pt x="1506" y="0"/>
                    <a:pt x="1506" y="0"/>
                    <a:pt x="1506" y="0"/>
                  </a:cubicBezTo>
                  <a:cubicBezTo>
                    <a:pt x="1415" y="4"/>
                    <a:pt x="1324" y="9"/>
                    <a:pt x="1234" y="13"/>
                  </a:cubicBezTo>
                  <a:cubicBezTo>
                    <a:pt x="1221" y="14"/>
                    <a:pt x="1205" y="14"/>
                    <a:pt x="1192" y="28"/>
                  </a:cubicBezTo>
                  <a:cubicBezTo>
                    <a:pt x="1188" y="32"/>
                    <a:pt x="1184" y="36"/>
                    <a:pt x="1182" y="42"/>
                  </a:cubicBezTo>
                  <a:cubicBezTo>
                    <a:pt x="1168" y="71"/>
                    <a:pt x="1187" y="90"/>
                    <a:pt x="1196" y="99"/>
                  </a:cubicBezTo>
                  <a:cubicBezTo>
                    <a:pt x="1219" y="122"/>
                    <a:pt x="1219" y="122"/>
                    <a:pt x="1219" y="122"/>
                  </a:cubicBezTo>
                  <a:cubicBezTo>
                    <a:pt x="1235" y="138"/>
                    <a:pt x="1251" y="154"/>
                    <a:pt x="1267" y="170"/>
                  </a:cubicBezTo>
                  <a:cubicBezTo>
                    <a:pt x="717" y="719"/>
                    <a:pt x="717" y="719"/>
                    <a:pt x="717" y="719"/>
                  </a:cubicBezTo>
                  <a:cubicBezTo>
                    <a:pt x="471" y="473"/>
                    <a:pt x="471" y="473"/>
                    <a:pt x="471" y="473"/>
                  </a:cubicBezTo>
                  <a:cubicBezTo>
                    <a:pt x="456" y="458"/>
                    <a:pt x="436" y="450"/>
                    <a:pt x="415" y="450"/>
                  </a:cubicBezTo>
                  <a:cubicBezTo>
                    <a:pt x="394" y="450"/>
                    <a:pt x="374" y="458"/>
                    <a:pt x="360" y="473"/>
                  </a:cubicBezTo>
                  <a:cubicBezTo>
                    <a:pt x="31" y="801"/>
                    <a:pt x="31" y="801"/>
                    <a:pt x="31" y="801"/>
                  </a:cubicBezTo>
                  <a:cubicBezTo>
                    <a:pt x="0" y="832"/>
                    <a:pt x="0" y="881"/>
                    <a:pt x="31" y="912"/>
                  </a:cubicBezTo>
                  <a:cubicBezTo>
                    <a:pt x="46" y="927"/>
                    <a:pt x="46" y="927"/>
                    <a:pt x="46" y="927"/>
                  </a:cubicBezTo>
                  <a:cubicBezTo>
                    <a:pt x="60" y="941"/>
                    <a:pt x="80" y="950"/>
                    <a:pt x="101" y="950"/>
                  </a:cubicBezTo>
                  <a:cubicBezTo>
                    <a:pt x="123" y="950"/>
                    <a:pt x="142" y="941"/>
                    <a:pt x="157" y="927"/>
                  </a:cubicBezTo>
                  <a:cubicBezTo>
                    <a:pt x="415" y="668"/>
                    <a:pt x="415" y="668"/>
                    <a:pt x="415" y="668"/>
                  </a:cubicBezTo>
                  <a:cubicBezTo>
                    <a:pt x="662" y="915"/>
                    <a:pt x="662" y="915"/>
                    <a:pt x="662" y="915"/>
                  </a:cubicBezTo>
                  <a:cubicBezTo>
                    <a:pt x="676" y="930"/>
                    <a:pt x="696" y="938"/>
                    <a:pt x="717" y="938"/>
                  </a:cubicBezTo>
                  <a:cubicBezTo>
                    <a:pt x="739" y="938"/>
                    <a:pt x="758" y="930"/>
                    <a:pt x="773" y="915"/>
                  </a:cubicBezTo>
                  <a:cubicBezTo>
                    <a:pt x="1393" y="296"/>
                    <a:pt x="1393" y="296"/>
                    <a:pt x="1393" y="296"/>
                  </a:cubicBezTo>
                  <a:cubicBezTo>
                    <a:pt x="1463" y="365"/>
                    <a:pt x="1463" y="365"/>
                    <a:pt x="1463" y="365"/>
                  </a:cubicBezTo>
                  <a:cubicBezTo>
                    <a:pt x="1471" y="374"/>
                    <a:pt x="1483" y="385"/>
                    <a:pt x="1500" y="385"/>
                  </a:cubicBezTo>
                  <a:cubicBezTo>
                    <a:pt x="1508" y="385"/>
                    <a:pt x="1515" y="383"/>
                    <a:pt x="1523" y="379"/>
                  </a:cubicBezTo>
                  <a:cubicBezTo>
                    <a:pt x="1528" y="376"/>
                    <a:pt x="1532" y="373"/>
                    <a:pt x="1536" y="369"/>
                  </a:cubicBezTo>
                  <a:cubicBezTo>
                    <a:pt x="1550" y="356"/>
                    <a:pt x="1552" y="338"/>
                    <a:pt x="1553" y="324"/>
                  </a:cubicBezTo>
                  <a:cubicBezTo>
                    <a:pt x="1556" y="265"/>
                    <a:pt x="1558" y="206"/>
                    <a:pt x="1561" y="147"/>
                  </a:cubicBezTo>
                  <a:cubicBezTo>
                    <a:pt x="1565" y="59"/>
                    <a:pt x="1565" y="59"/>
                    <a:pt x="1565" y="59"/>
                  </a:cubicBezTo>
                  <a:cubicBezTo>
                    <a:pt x="1566" y="40"/>
                    <a:pt x="1562" y="26"/>
                    <a:pt x="1552" y="15"/>
                  </a:cubicBezTo>
                  <a:close/>
                  <a:moveTo>
                    <a:pt x="1552" y="15"/>
                  </a:moveTo>
                  <a:cubicBezTo>
                    <a:pt x="1552" y="15"/>
                    <a:pt x="1552" y="15"/>
                    <a:pt x="155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graphicFrame>
        <p:nvGraphicFramePr>
          <p:cNvPr id="20" name="Таблица 3">
            <a:extLst>
              <a:ext uri="{FF2B5EF4-FFF2-40B4-BE49-F238E27FC236}">
                <a16:creationId xmlns:a16="http://schemas.microsoft.com/office/drawing/2014/main" id="{203B00F6-D612-4C09-B5F8-22A4AF943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652013"/>
              </p:ext>
            </p:extLst>
          </p:nvPr>
        </p:nvGraphicFramePr>
        <p:xfrm>
          <a:off x="1028311" y="2752659"/>
          <a:ext cx="7191024" cy="2501061"/>
        </p:xfrm>
        <a:graphic>
          <a:graphicData uri="http://schemas.openxmlformats.org/drawingml/2006/table">
            <a:tbl>
              <a:tblPr firstRow="1" bandRow="1"/>
              <a:tblGrid>
                <a:gridCol w="1797756">
                  <a:extLst>
                    <a:ext uri="{9D8B030D-6E8A-4147-A177-3AD203B41FA5}">
                      <a16:colId xmlns:a16="http://schemas.microsoft.com/office/drawing/2014/main" val="3220003178"/>
                    </a:ext>
                  </a:extLst>
                </a:gridCol>
                <a:gridCol w="1797756">
                  <a:extLst>
                    <a:ext uri="{9D8B030D-6E8A-4147-A177-3AD203B41FA5}">
                      <a16:colId xmlns:a16="http://schemas.microsoft.com/office/drawing/2014/main" val="2571358933"/>
                    </a:ext>
                  </a:extLst>
                </a:gridCol>
                <a:gridCol w="1797756">
                  <a:extLst>
                    <a:ext uri="{9D8B030D-6E8A-4147-A177-3AD203B41FA5}">
                      <a16:colId xmlns:a16="http://schemas.microsoft.com/office/drawing/2014/main" val="4072799631"/>
                    </a:ext>
                  </a:extLst>
                </a:gridCol>
                <a:gridCol w="1797756">
                  <a:extLst>
                    <a:ext uri="{9D8B030D-6E8A-4147-A177-3AD203B41FA5}">
                      <a16:colId xmlns:a16="http://schemas.microsoft.com/office/drawing/2014/main" val="4242024456"/>
                    </a:ext>
                  </a:extLst>
                </a:gridCol>
              </a:tblGrid>
              <a:tr h="4971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endParaRPr lang="ru-RU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ru-RU" dirty="0"/>
                        <a:t>Основной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ru-RU" dirty="0"/>
                        <a:t>Копия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ru-RU" dirty="0"/>
                        <a:t>Скрытая копия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676077"/>
                  </a:ext>
                </a:extLst>
              </a:tr>
              <a:tr h="5009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ru-RU" b="1" dirty="0"/>
                        <a:t>Уровень 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Sp1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Sp2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Sp0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906270"/>
                  </a:ext>
                </a:extLst>
              </a:tr>
              <a:tr h="5009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ru-RU" b="1" dirty="0"/>
                        <a:t>Уровень 2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Sp1, Sp2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Sp3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Sp0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32245"/>
                  </a:ext>
                </a:extLst>
              </a:tr>
              <a:tr h="5009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ru-RU" b="1" dirty="0"/>
                        <a:t>Уровень 3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Sp3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Sp4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Sp0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400635"/>
                  </a:ext>
                </a:extLst>
              </a:tr>
              <a:tr h="5009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ru-RU" b="1" dirty="0"/>
                        <a:t>Уровень 4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Sp5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Sp3, Sp4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Sp0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497765"/>
                  </a:ext>
                </a:extLst>
              </a:tr>
            </a:tbl>
          </a:graphicData>
        </a:graphic>
      </p:graphicFrame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A5ED296E-AF1A-432C-894D-C5B98418AB4E}"/>
              </a:ext>
            </a:extLst>
          </p:cNvPr>
          <p:cNvSpPr txBox="1">
            <a:spLocks/>
          </p:cNvSpPr>
          <p:nvPr/>
        </p:nvSpPr>
        <p:spPr>
          <a:xfrm>
            <a:off x="11684000" y="6255809"/>
            <a:ext cx="349955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54"/>
            <a:r>
              <a:rPr lang="ru-RU" dirty="0">
                <a:solidFill>
                  <a:schemeClr val="bg1"/>
                </a:solidFill>
                <a:latin typeface="Montserrat Semi Bold"/>
              </a:rPr>
              <a:t>8</a:t>
            </a:r>
            <a:endParaRPr lang="en-US" dirty="0">
              <a:solidFill>
                <a:schemeClr val="bg1"/>
              </a:solidFill>
              <a:latin typeface="Montserrat Semi Bold"/>
            </a:endParaRPr>
          </a:p>
        </p:txBody>
      </p:sp>
    </p:spTree>
    <p:extLst>
      <p:ext uri="{BB962C8B-B14F-4D97-AF65-F5344CB8AC3E}">
        <p14:creationId xmlns:p14="http://schemas.microsoft.com/office/powerpoint/2010/main" val="3314720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31726" y="2745135"/>
            <a:ext cx="2874229" cy="1904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 Bold"/>
              </a:rPr>
              <a:t>Применяется алгоритм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 Bold"/>
              </a:rPr>
              <a:t>CBoW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Montserrat Semi Bold"/>
            </a:endParaRPr>
          </a:p>
          <a:p>
            <a:pPr algn="just">
              <a:lnSpc>
                <a:spcPct val="150000"/>
              </a:lnSpc>
            </a:pP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Montserrat Semi Bold"/>
            </a:endParaRPr>
          </a:p>
          <a:p>
            <a:pPr marL="171450" indent="-171450" algn="just">
              <a:lnSpc>
                <a:spcPct val="150000"/>
              </a:lnSpc>
              <a:buFont typeface="Symbol" panose="05050102010706020507" pitchFamily="18" charset="2"/>
              <a:buChar char="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 Bold"/>
              </a:rPr>
              <a:t> 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 Bold"/>
              </a:rPr>
              <a:t>Антонимы распознаются как семантически близкие слова</a:t>
            </a:r>
          </a:p>
          <a:p>
            <a:pPr algn="just">
              <a:lnSpc>
                <a:spcPct val="150000"/>
              </a:lnSpc>
            </a:pP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90756" y="2745135"/>
            <a:ext cx="2457252" cy="1627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 Bold"/>
              </a:rPr>
              <a:t>Использует алгоритм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 Bold"/>
              </a:rPr>
              <a:t>GloVe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Montserrat Semi Bold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 Bold"/>
              </a:rPr>
              <a:t> 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Montserrat Semi Bold"/>
            </a:endParaRPr>
          </a:p>
          <a:p>
            <a:pPr marL="171450" indent="-171450" algn="just">
              <a:lnSpc>
                <a:spcPct val="150000"/>
              </a:lnSpc>
              <a:buFont typeface="Symbol" panose="05050102010706020507" pitchFamily="18" charset="2"/>
              <a:buChar char="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 Bold"/>
              </a:rPr>
              <a:t>Эффективнее работает с английским языком</a:t>
            </a:r>
          </a:p>
          <a:p>
            <a:pPr algn="just">
              <a:lnSpc>
                <a:spcPct val="150000"/>
              </a:lnSpc>
            </a:pP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3053" y="311646"/>
            <a:ext cx="49129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Сравнение</a:t>
            </a:r>
            <a:r>
              <a:rPr lang="ru-RU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моделей</a:t>
            </a:r>
            <a:endParaRPr 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17400" y="1139142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B028184-EEDA-48D1-9476-28EA99AE5986}"/>
              </a:ext>
            </a:extLst>
          </p:cNvPr>
          <p:cNvSpPr/>
          <p:nvPr/>
        </p:nvSpPr>
        <p:spPr>
          <a:xfrm>
            <a:off x="4549422" y="2724492"/>
            <a:ext cx="4097867" cy="2644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Библиотека с открытым исходным кодом для обработки естественных языков, созданная в МФТИ.</a:t>
            </a:r>
          </a:p>
          <a:p>
            <a:pPr algn="just">
              <a:lnSpc>
                <a:spcPct val="150000"/>
              </a:lnSpc>
            </a:pP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Методы для создания векторных представлений словосочетаний разрабатывались для русского языка. Главным методом является </a:t>
            </a:r>
            <a:r>
              <a:rPr lang="ru-RU" sz="1400" dirty="0">
                <a:effectLst/>
                <a:latin typeface="+mj-lt"/>
                <a:ea typeface="Calibri" panose="020F0502020204030204" pitchFamily="34" charset="0"/>
              </a:rPr>
              <a:t>применение нейронных сетей, основанных на LSTM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F119D97-DFCE-45C8-8C8F-6EB5519A6423}"/>
              </a:ext>
            </a:extLst>
          </p:cNvPr>
          <p:cNvCxnSpPr/>
          <p:nvPr/>
        </p:nvCxnSpPr>
        <p:spPr>
          <a:xfrm>
            <a:off x="4267200" y="2506133"/>
            <a:ext cx="0" cy="2099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520BFB7-50CD-40CE-9741-0AD48AA9B970}"/>
              </a:ext>
            </a:extLst>
          </p:cNvPr>
          <p:cNvCxnSpPr/>
          <p:nvPr/>
        </p:nvCxnSpPr>
        <p:spPr>
          <a:xfrm>
            <a:off x="9036755" y="2506133"/>
            <a:ext cx="0" cy="2099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55097B-04A5-45B4-9B97-E246E979A40D}"/>
              </a:ext>
            </a:extLst>
          </p:cNvPr>
          <p:cNvSpPr txBox="1"/>
          <p:nvPr/>
        </p:nvSpPr>
        <p:spPr>
          <a:xfrm>
            <a:off x="1232187" y="2388408"/>
            <a:ext cx="2153165" cy="29867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strike="noStrike" kern="1200" cap="none" spc="0" normalizeH="0" baseline="0" noProof="0" dirty="0" err="1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Montserrat-Bold"/>
                <a:ea typeface="+mn-ea"/>
                <a:cs typeface="+mn-cs"/>
              </a:rPr>
              <a:t>RusVectōrēs</a:t>
            </a:r>
            <a:endParaRPr kumimoji="0" lang="en-US" sz="1400" b="1" i="0" strike="noStrike" kern="1200" cap="none" spc="0" normalizeH="0" baseline="0" noProof="0" dirty="0">
              <a:ln>
                <a:noFill/>
              </a:ln>
              <a:solidFill>
                <a:srgbClr val="FE1C1D"/>
              </a:solidFill>
              <a:effectLst/>
              <a:uLnTx/>
              <a:uFillTx/>
              <a:latin typeface="Montserrat-Bold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3E045-4A68-4DF5-BA10-8EDF85A172D8}"/>
              </a:ext>
            </a:extLst>
          </p:cNvPr>
          <p:cNvSpPr txBox="1"/>
          <p:nvPr/>
        </p:nvSpPr>
        <p:spPr>
          <a:xfrm>
            <a:off x="5521772" y="2388407"/>
            <a:ext cx="2153165" cy="29867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Montserrat-Bold"/>
                <a:ea typeface="+mn-ea"/>
                <a:cs typeface="+mn-cs"/>
              </a:rPr>
              <a:t>DeepPavlov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E1C1D"/>
              </a:solidFill>
              <a:effectLst/>
              <a:uLnTx/>
              <a:uFillTx/>
              <a:latin typeface="Montserrat-Bold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926234-0803-42C1-9651-FC91154DC331}"/>
              </a:ext>
            </a:extLst>
          </p:cNvPr>
          <p:cNvSpPr txBox="1"/>
          <p:nvPr/>
        </p:nvSpPr>
        <p:spPr>
          <a:xfrm>
            <a:off x="9594843" y="2388406"/>
            <a:ext cx="2153165" cy="29867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Montserrat-Bold"/>
                <a:ea typeface="+mn-ea"/>
                <a:cs typeface="+mn-cs"/>
              </a:rPr>
              <a:t>SpaCy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Montserrat-Bold"/>
                <a:ea typeface="+mn-ea"/>
                <a:cs typeface="+mn-cs"/>
              </a:rPr>
              <a:t>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E1C1D"/>
              </a:solidFill>
              <a:effectLst/>
              <a:uLnTx/>
              <a:uFillTx/>
              <a:latin typeface="Montserrat-Bold"/>
              <a:ea typeface="+mn-ea"/>
              <a:cs typeface="+mn-cs"/>
            </a:endParaRP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82CEFF12-E63D-4695-B2EC-5F4273E87CED}"/>
              </a:ext>
            </a:extLst>
          </p:cNvPr>
          <p:cNvSpPr txBox="1">
            <a:spLocks/>
          </p:cNvSpPr>
          <p:nvPr/>
        </p:nvSpPr>
        <p:spPr>
          <a:xfrm>
            <a:off x="11684000" y="6255809"/>
            <a:ext cx="349955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54"/>
            <a:r>
              <a:rPr lang="ru-RU" dirty="0">
                <a:solidFill>
                  <a:schemeClr val="bg1"/>
                </a:solidFill>
                <a:latin typeface="Montserrat Semi Bold"/>
              </a:rPr>
              <a:t>9</a:t>
            </a:r>
            <a:endParaRPr lang="en-US" dirty="0">
              <a:solidFill>
                <a:schemeClr val="bg1"/>
              </a:solidFill>
              <a:latin typeface="Montserrat Semi Bold"/>
            </a:endParaRPr>
          </a:p>
        </p:txBody>
      </p:sp>
    </p:spTree>
    <p:extLst>
      <p:ext uri="{BB962C8B-B14F-4D97-AF65-F5344CB8AC3E}">
        <p14:creationId xmlns:p14="http://schemas.microsoft.com/office/powerpoint/2010/main" val="13598510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Другая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5BD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siness">
      <a:majorFont>
        <a:latin typeface="Montserrat Semi 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&amp;D-Powerpoint Template_16x9">
  <a:themeElements>
    <a:clrScheme name="Balance Color">
      <a:dk1>
        <a:srgbClr val="1F1F1F"/>
      </a:dk1>
      <a:lt1>
        <a:srgbClr val="FFFFFF"/>
      </a:lt1>
      <a:dk2>
        <a:srgbClr val="202020"/>
      </a:dk2>
      <a:lt2>
        <a:srgbClr val="FFFFFF"/>
      </a:lt2>
      <a:accent1>
        <a:srgbClr val="FE1C1D"/>
      </a:accent1>
      <a:accent2>
        <a:srgbClr val="FF5757"/>
      </a:accent2>
      <a:accent3>
        <a:srgbClr val="C9D2FD"/>
      </a:accent3>
      <a:accent4>
        <a:srgbClr val="5E78FA"/>
      </a:accent4>
      <a:accent5>
        <a:srgbClr val="0420AB"/>
      </a:accent5>
      <a:accent6>
        <a:srgbClr val="021572"/>
      </a:accent6>
      <a:hlink>
        <a:srgbClr val="FF5757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4.xml><?xml version="1.0" encoding="utf-8"?>
<a:theme xmlns:a="http://schemas.openxmlformats.org/drawingml/2006/main" name="1_Office Theme">
  <a:themeElements>
    <a:clrScheme name="Другая 5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C2FF"/>
      </a:accent1>
      <a:accent2>
        <a:srgbClr val="FFC0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oku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HOWEET-CORPO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Другая 8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C2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siness">
      <a:majorFont>
        <a:latin typeface="Montserrat Semi 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360</Words>
  <Application>Microsoft Office PowerPoint</Application>
  <PresentationFormat>Широкоэкранный</PresentationFormat>
  <Paragraphs>91</Paragraphs>
  <Slides>11</Slides>
  <Notes>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7</vt:i4>
      </vt:variant>
      <vt:variant>
        <vt:lpstr>Заголовки слайдов</vt:lpstr>
      </vt:variant>
      <vt:variant>
        <vt:i4>11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Cambria Math</vt:lpstr>
      <vt:lpstr>Helvetica Light</vt:lpstr>
      <vt:lpstr>Lato</vt:lpstr>
      <vt:lpstr>Montserrat</vt:lpstr>
      <vt:lpstr>Montserrat Medium</vt:lpstr>
      <vt:lpstr>Montserrat Semi Bold</vt:lpstr>
      <vt:lpstr>Montserrat-Bold</vt:lpstr>
      <vt:lpstr>Open Sans</vt:lpstr>
      <vt:lpstr>Symbol</vt:lpstr>
      <vt:lpstr>Times New Roman</vt:lpstr>
      <vt:lpstr>Wingdings</vt:lpstr>
      <vt:lpstr>Тема Office</vt:lpstr>
      <vt:lpstr>Office Theme</vt:lpstr>
      <vt:lpstr>B&amp;D-Powerpoint Template_16x9</vt:lpstr>
      <vt:lpstr>1_Office Theme</vt:lpstr>
      <vt:lpstr>SHOWEET-CORPO</vt:lpstr>
      <vt:lpstr>2_Office Theme</vt:lpstr>
      <vt:lpstr>3_Office Theme</vt:lpstr>
      <vt:lpstr>Презентация PowerPoint</vt:lpstr>
      <vt:lpstr>Описание компании.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Смирнова Анастасия Эдуардовна</dc:creator>
  <cp:lastModifiedBy>Смирнова Анастасия Эдуардовна</cp:lastModifiedBy>
  <cp:revision>40</cp:revision>
  <dcterms:created xsi:type="dcterms:W3CDTF">2021-07-15T07:56:41Z</dcterms:created>
  <dcterms:modified xsi:type="dcterms:W3CDTF">2022-04-18T20:09:26Z</dcterms:modified>
</cp:coreProperties>
</file>